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548" r:id="rId2"/>
    <p:sldId id="549" r:id="rId3"/>
    <p:sldId id="550" r:id="rId4"/>
    <p:sldId id="551" r:id="rId5"/>
    <p:sldId id="552" r:id="rId6"/>
    <p:sldId id="553" r:id="rId7"/>
    <p:sldId id="554" r:id="rId8"/>
    <p:sldId id="555" r:id="rId9"/>
    <p:sldId id="556" r:id="rId10"/>
    <p:sldId id="557" r:id="rId11"/>
    <p:sldId id="558" r:id="rId12"/>
    <p:sldId id="559" r:id="rId13"/>
    <p:sldId id="560" r:id="rId14"/>
    <p:sldId id="561" r:id="rId15"/>
    <p:sldId id="562" r:id="rId16"/>
    <p:sldId id="563" r:id="rId17"/>
    <p:sldId id="564" r:id="rId18"/>
    <p:sldId id="565" r:id="rId19"/>
    <p:sldId id="566" r:id="rId20"/>
    <p:sldId id="567" r:id="rId21"/>
    <p:sldId id="568" r:id="rId22"/>
    <p:sldId id="569" r:id="rId23"/>
    <p:sldId id="570" r:id="rId24"/>
    <p:sldId id="571" r:id="rId25"/>
    <p:sldId id="572" r:id="rId26"/>
    <p:sldId id="573" r:id="rId27"/>
    <p:sldId id="574" r:id="rId28"/>
    <p:sldId id="575" r:id="rId29"/>
    <p:sldId id="576" r:id="rId30"/>
    <p:sldId id="577" r:id="rId31"/>
    <p:sldId id="578" r:id="rId32"/>
    <p:sldId id="580" r:id="rId33"/>
    <p:sldId id="579" r:id="rId34"/>
    <p:sldId id="47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dson Santiago" initials="JS" lastIdx="1" clrIdx="0">
    <p:extLst>
      <p:ext uri="{19B8F6BF-5375-455C-9EA6-DF929625EA0E}">
        <p15:presenceInfo xmlns:p15="http://schemas.microsoft.com/office/powerpoint/2012/main" userId="ebb108da2f2562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8B43A-DE51-4D47-8278-20E41DFE45DE}" v="1577" dt="2021-09-16T04:14:48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3" autoAdjust="0"/>
    <p:restoredTop sz="94468" autoAdjust="0"/>
  </p:normalViewPr>
  <p:slideViewPr>
    <p:cSldViewPr snapToGrid="0">
      <p:cViewPr varScale="1">
        <p:scale>
          <a:sx n="160" d="100"/>
          <a:sy n="160" d="100"/>
        </p:scale>
        <p:origin x="304" y="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BCBF54EC-0DB2-EC4D-81A8-ABEF66C7B384}"/>
    <pc:docChg chg="undo redo custSel addSld delSld modSld">
      <pc:chgData name="Judson Santiago" userId="ebb108da2f256286" providerId="LiveId" clId="{BCBF54EC-0DB2-EC4D-81A8-ABEF66C7B384}" dt="2021-09-13T00:52:25.805" v="4696" actId="20577"/>
      <pc:docMkLst>
        <pc:docMk/>
      </pc:docMkLst>
      <pc:sldChg chg="modSp mod">
        <pc:chgData name="Judson Santiago" userId="ebb108da2f256286" providerId="LiveId" clId="{BCBF54EC-0DB2-EC4D-81A8-ABEF66C7B384}" dt="2021-09-11T21:28:05.415" v="71" actId="20577"/>
        <pc:sldMkLst>
          <pc:docMk/>
          <pc:sldMk cId="1407754642" sldId="470"/>
        </pc:sldMkLst>
        <pc:spChg chg="mod">
          <ac:chgData name="Judson Santiago" userId="ebb108da2f256286" providerId="LiveId" clId="{BCBF54EC-0DB2-EC4D-81A8-ABEF66C7B384}" dt="2021-09-11T21:28:05.415" v="71" actId="20577"/>
          <ac:spMkLst>
            <pc:docMk/>
            <pc:sldMk cId="1407754642" sldId="470"/>
            <ac:spMk id="3" creationId="{D7CC4DA7-78EA-4B4E-B927-322B57EA5F78}"/>
          </ac:spMkLst>
        </pc:spChg>
      </pc:sldChg>
      <pc:sldChg chg="del">
        <pc:chgData name="Judson Santiago" userId="ebb108da2f256286" providerId="LiveId" clId="{BCBF54EC-0DB2-EC4D-81A8-ABEF66C7B384}" dt="2021-09-11T21:27:43.082" v="27" actId="2696"/>
        <pc:sldMkLst>
          <pc:docMk/>
          <pc:sldMk cId="1230921466" sldId="472"/>
        </pc:sldMkLst>
      </pc:sldChg>
      <pc:sldChg chg="del">
        <pc:chgData name="Judson Santiago" userId="ebb108da2f256286" providerId="LiveId" clId="{BCBF54EC-0DB2-EC4D-81A8-ABEF66C7B384}" dt="2021-09-11T21:27:42.596" v="26" actId="2696"/>
        <pc:sldMkLst>
          <pc:docMk/>
          <pc:sldMk cId="2527255333" sldId="508"/>
        </pc:sldMkLst>
      </pc:sldChg>
      <pc:sldChg chg="del">
        <pc:chgData name="Judson Santiago" userId="ebb108da2f256286" providerId="LiveId" clId="{BCBF54EC-0DB2-EC4D-81A8-ABEF66C7B384}" dt="2021-09-11T21:27:43.948" v="29" actId="2696"/>
        <pc:sldMkLst>
          <pc:docMk/>
          <pc:sldMk cId="2017344941" sldId="510"/>
        </pc:sldMkLst>
      </pc:sldChg>
      <pc:sldChg chg="del">
        <pc:chgData name="Judson Santiago" userId="ebb108da2f256286" providerId="LiveId" clId="{BCBF54EC-0DB2-EC4D-81A8-ABEF66C7B384}" dt="2021-09-11T21:27:54.160" v="63" actId="2696"/>
        <pc:sldMkLst>
          <pc:docMk/>
          <pc:sldMk cId="2106731023" sldId="546"/>
        </pc:sldMkLst>
      </pc:sldChg>
      <pc:sldChg chg="del">
        <pc:chgData name="Judson Santiago" userId="ebb108da2f256286" providerId="LiveId" clId="{BCBF54EC-0DB2-EC4D-81A8-ABEF66C7B384}" dt="2021-09-11T21:27:40.038" v="25" actId="2696"/>
        <pc:sldMkLst>
          <pc:docMk/>
          <pc:sldMk cId="543361818" sldId="547"/>
        </pc:sldMkLst>
      </pc:sldChg>
      <pc:sldChg chg="modSp mod">
        <pc:chgData name="Judson Santiago" userId="ebb108da2f256286" providerId="LiveId" clId="{BCBF54EC-0DB2-EC4D-81A8-ABEF66C7B384}" dt="2021-09-11T21:27:13.899" v="24" actId="20577"/>
        <pc:sldMkLst>
          <pc:docMk/>
          <pc:sldMk cId="2355583044" sldId="548"/>
        </pc:sldMkLst>
        <pc:spChg chg="mod">
          <ac:chgData name="Judson Santiago" userId="ebb108da2f256286" providerId="LiveId" clId="{BCBF54EC-0DB2-EC4D-81A8-ABEF66C7B384}" dt="2021-09-11T21:27:13.899" v="24" actId="20577"/>
          <ac:spMkLst>
            <pc:docMk/>
            <pc:sldMk cId="2355583044" sldId="548"/>
            <ac:spMk id="2" creationId="{3F614C8D-3C07-4599-9222-12DA6E236AF1}"/>
          </ac:spMkLst>
        </pc:spChg>
      </pc:sldChg>
      <pc:sldChg chg="modSp new mod">
        <pc:chgData name="Judson Santiago" userId="ebb108da2f256286" providerId="LiveId" clId="{BCBF54EC-0DB2-EC4D-81A8-ABEF66C7B384}" dt="2021-09-12T00:20:51.045" v="87" actId="20577"/>
        <pc:sldMkLst>
          <pc:docMk/>
          <pc:sldMk cId="1347679288" sldId="549"/>
        </pc:sldMkLst>
        <pc:spChg chg="mod">
          <ac:chgData name="Judson Santiago" userId="ebb108da2f256286" providerId="LiveId" clId="{BCBF54EC-0DB2-EC4D-81A8-ABEF66C7B384}" dt="2021-09-11T21:28:16.947" v="84" actId="20577"/>
          <ac:spMkLst>
            <pc:docMk/>
            <pc:sldMk cId="1347679288" sldId="549"/>
            <ac:spMk id="2" creationId="{346E022C-1EF5-4749-AD0B-027D97251DD8}"/>
          </ac:spMkLst>
        </pc:spChg>
        <pc:spChg chg="mod">
          <ac:chgData name="Judson Santiago" userId="ebb108da2f256286" providerId="LiveId" clId="{BCBF54EC-0DB2-EC4D-81A8-ABEF66C7B384}" dt="2021-09-12T00:20:51.045" v="87" actId="20577"/>
          <ac:spMkLst>
            <pc:docMk/>
            <pc:sldMk cId="1347679288" sldId="549"/>
            <ac:spMk id="3" creationId="{1AA6C734-87AF-314B-8E86-55B69003E0AA}"/>
          </ac:spMkLst>
        </pc:spChg>
      </pc:sldChg>
      <pc:sldChg chg="del">
        <pc:chgData name="Judson Santiago" userId="ebb108da2f256286" providerId="LiveId" clId="{BCBF54EC-0DB2-EC4D-81A8-ABEF66C7B384}" dt="2021-09-11T21:27:43.564" v="28" actId="2696"/>
        <pc:sldMkLst>
          <pc:docMk/>
          <pc:sldMk cId="3058332764" sldId="549"/>
        </pc:sldMkLst>
      </pc:sldChg>
      <pc:sldChg chg="del">
        <pc:chgData name="Judson Santiago" userId="ebb108da2f256286" providerId="LiveId" clId="{BCBF54EC-0DB2-EC4D-81A8-ABEF66C7B384}" dt="2021-09-11T21:27:44.353" v="30" actId="2696"/>
        <pc:sldMkLst>
          <pc:docMk/>
          <pc:sldMk cId="4014863107" sldId="550"/>
        </pc:sldMkLst>
      </pc:sldChg>
      <pc:sldChg chg="addSp delSp modSp new mod">
        <pc:chgData name="Judson Santiago" userId="ebb108da2f256286" providerId="LiveId" clId="{BCBF54EC-0DB2-EC4D-81A8-ABEF66C7B384}" dt="2021-09-12T19:50:40.923" v="2155" actId="21"/>
        <pc:sldMkLst>
          <pc:docMk/>
          <pc:sldMk cId="4045401768" sldId="550"/>
        </pc:sldMkLst>
        <pc:spChg chg="mod">
          <ac:chgData name="Judson Santiago" userId="ebb108da2f256286" providerId="LiveId" clId="{BCBF54EC-0DB2-EC4D-81A8-ABEF66C7B384}" dt="2021-09-12T00:23:12.522" v="113" actId="20577"/>
          <ac:spMkLst>
            <pc:docMk/>
            <pc:sldMk cId="4045401768" sldId="550"/>
            <ac:spMk id="2" creationId="{F0F01A19-6C6C-E441-B2B3-721FB936ADDF}"/>
          </ac:spMkLst>
        </pc:spChg>
        <pc:spChg chg="mod">
          <ac:chgData name="Judson Santiago" userId="ebb108da2f256286" providerId="LiveId" clId="{BCBF54EC-0DB2-EC4D-81A8-ABEF66C7B384}" dt="2021-09-12T17:54:17.129" v="648" actId="207"/>
          <ac:spMkLst>
            <pc:docMk/>
            <pc:sldMk cId="4045401768" sldId="550"/>
            <ac:spMk id="3" creationId="{090841A6-90C3-4A4D-AB74-5180D284B0D6}"/>
          </ac:spMkLst>
        </pc:spChg>
        <pc:spChg chg="mod topLvl">
          <ac:chgData name="Judson Santiago" userId="ebb108da2f256286" providerId="LiveId" clId="{BCBF54EC-0DB2-EC4D-81A8-ABEF66C7B384}" dt="2021-09-12T17:44:23.848" v="358" actId="164"/>
          <ac:spMkLst>
            <pc:docMk/>
            <pc:sldMk cId="4045401768" sldId="550"/>
            <ac:spMk id="7" creationId="{73129689-77E1-EC48-A1B2-A90C08C0A9D7}"/>
          </ac:spMkLst>
        </pc:spChg>
        <pc:spChg chg="mod topLvl">
          <ac:chgData name="Judson Santiago" userId="ebb108da2f256286" providerId="LiveId" clId="{BCBF54EC-0DB2-EC4D-81A8-ABEF66C7B384}" dt="2021-09-12T17:44:23.848" v="358" actId="164"/>
          <ac:spMkLst>
            <pc:docMk/>
            <pc:sldMk cId="4045401768" sldId="550"/>
            <ac:spMk id="8" creationId="{104BA120-BA38-A444-8EB7-CFFEAE906B51}"/>
          </ac:spMkLst>
        </pc:spChg>
        <pc:spChg chg="del mod">
          <ac:chgData name="Judson Santiago" userId="ebb108da2f256286" providerId="LiveId" clId="{BCBF54EC-0DB2-EC4D-81A8-ABEF66C7B384}" dt="2021-09-12T17:31:32.887" v="277" actId="478"/>
          <ac:spMkLst>
            <pc:docMk/>
            <pc:sldMk cId="4045401768" sldId="550"/>
            <ac:spMk id="9" creationId="{40A6CAF8-4737-1743-91F6-7CF1CEE52B05}"/>
          </ac:spMkLst>
        </pc:spChg>
        <pc:spChg chg="mod topLvl">
          <ac:chgData name="Judson Santiago" userId="ebb108da2f256286" providerId="LiveId" clId="{BCBF54EC-0DB2-EC4D-81A8-ABEF66C7B384}" dt="2021-09-12T17:44:30.701" v="359" actId="1076"/>
          <ac:spMkLst>
            <pc:docMk/>
            <pc:sldMk cId="4045401768" sldId="550"/>
            <ac:spMk id="13" creationId="{FBFDECF4-C27D-174F-AF15-ABC67906640A}"/>
          </ac:spMkLst>
        </pc:spChg>
        <pc:grpChg chg="add del mod">
          <ac:chgData name="Judson Santiago" userId="ebb108da2f256286" providerId="LiveId" clId="{BCBF54EC-0DB2-EC4D-81A8-ABEF66C7B384}" dt="2021-09-12T17:31:52.994" v="279" actId="165"/>
          <ac:grpSpMkLst>
            <pc:docMk/>
            <pc:sldMk cId="4045401768" sldId="550"/>
            <ac:grpSpMk id="6" creationId="{D106D62A-2698-C84A-B655-B45EEC79963E}"/>
          </ac:grpSpMkLst>
        </pc:grpChg>
        <pc:grpChg chg="add mod">
          <ac:chgData name="Judson Santiago" userId="ebb108da2f256286" providerId="LiveId" clId="{BCBF54EC-0DB2-EC4D-81A8-ABEF66C7B384}" dt="2021-09-12T17:45:38.581" v="361" actId="1076"/>
          <ac:grpSpMkLst>
            <pc:docMk/>
            <pc:sldMk cId="4045401768" sldId="550"/>
            <ac:grpSpMk id="52" creationId="{30E26968-F834-B744-8536-E39F1CFC9625}"/>
          </ac:grpSpMkLst>
        </pc:grpChg>
        <pc:picChg chg="add del mod modCrop">
          <ac:chgData name="Judson Santiago" userId="ebb108da2f256286" providerId="LiveId" clId="{BCBF54EC-0DB2-EC4D-81A8-ABEF66C7B384}" dt="2021-09-12T17:34:24.565" v="293" actId="478"/>
          <ac:picMkLst>
            <pc:docMk/>
            <pc:sldMk cId="4045401768" sldId="550"/>
            <ac:picMk id="5" creationId="{F3FAE320-BF36-D34A-AA20-CD5F579E9DE0}"/>
          </ac:picMkLst>
        </pc:picChg>
        <pc:cxnChg chg="mod topLvl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10" creationId="{9B16C215-93B3-5247-B387-B9580940DD1B}"/>
          </ac:cxnSpMkLst>
        </pc:cxnChg>
        <pc:cxnChg chg="mod topLvl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11" creationId="{DFE5830D-B749-2246-8BA5-43EB376A2699}"/>
          </ac:cxnSpMkLst>
        </pc:cxnChg>
        <pc:cxnChg chg="mod topLvl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12" creationId="{C6D937D2-F8AE-914C-AE07-C892ED8E37AF}"/>
          </ac:cxnSpMkLst>
        </pc:cxnChg>
        <pc:cxnChg chg="del mod">
          <ac:chgData name="Judson Santiago" userId="ebb108da2f256286" providerId="LiveId" clId="{BCBF54EC-0DB2-EC4D-81A8-ABEF66C7B384}" dt="2021-09-12T17:31:26.567" v="274" actId="478"/>
          <ac:cxnSpMkLst>
            <pc:docMk/>
            <pc:sldMk cId="4045401768" sldId="550"/>
            <ac:cxnSpMk id="14" creationId="{8E6281A0-238B-B84F-BD99-8DCBA1581FA6}"/>
          </ac:cxnSpMkLst>
        </pc:cxnChg>
        <pc:cxnChg chg="del mod">
          <ac:chgData name="Judson Santiago" userId="ebb108da2f256286" providerId="LiveId" clId="{BCBF54EC-0DB2-EC4D-81A8-ABEF66C7B384}" dt="2021-09-12T17:31:28.617" v="275" actId="478"/>
          <ac:cxnSpMkLst>
            <pc:docMk/>
            <pc:sldMk cId="4045401768" sldId="550"/>
            <ac:cxnSpMk id="15" creationId="{42B08944-9EEC-8D47-ADDC-AA6EE1A62412}"/>
          </ac:cxnSpMkLst>
        </pc:cxnChg>
        <pc:cxnChg chg="del mod">
          <ac:chgData name="Judson Santiago" userId="ebb108da2f256286" providerId="LiveId" clId="{BCBF54EC-0DB2-EC4D-81A8-ABEF66C7B384}" dt="2021-09-12T17:31:24.058" v="273" actId="478"/>
          <ac:cxnSpMkLst>
            <pc:docMk/>
            <pc:sldMk cId="4045401768" sldId="550"/>
            <ac:cxnSpMk id="16" creationId="{2251ADA4-F06D-6348-BE33-4770409BAD91}"/>
          </ac:cxnSpMkLst>
        </pc:cxnChg>
        <pc:cxnChg chg="del mod">
          <ac:chgData name="Judson Santiago" userId="ebb108da2f256286" providerId="LiveId" clId="{BCBF54EC-0DB2-EC4D-81A8-ABEF66C7B384}" dt="2021-09-12T17:31:30.716" v="276" actId="478"/>
          <ac:cxnSpMkLst>
            <pc:docMk/>
            <pc:sldMk cId="4045401768" sldId="550"/>
            <ac:cxnSpMk id="17" creationId="{286B067F-11FB-D44B-B306-D21875DB8A6B}"/>
          </ac:cxnSpMkLst>
        </pc:cxnChg>
        <pc:cxnChg chg="del mod">
          <ac:chgData name="Judson Santiago" userId="ebb108da2f256286" providerId="LiveId" clId="{BCBF54EC-0DB2-EC4D-81A8-ABEF66C7B384}" dt="2021-09-12T17:31:20.108" v="271" actId="478"/>
          <ac:cxnSpMkLst>
            <pc:docMk/>
            <pc:sldMk cId="4045401768" sldId="550"/>
            <ac:cxnSpMk id="18" creationId="{7740FB11-E004-8D46-9B79-50AE8DE018C9}"/>
          </ac:cxnSpMkLst>
        </pc:cxnChg>
        <pc:cxnChg chg="del mod">
          <ac:chgData name="Judson Santiago" userId="ebb108da2f256286" providerId="LiveId" clId="{BCBF54EC-0DB2-EC4D-81A8-ABEF66C7B384}" dt="2021-09-12T17:31:21.932" v="272" actId="478"/>
          <ac:cxnSpMkLst>
            <pc:docMk/>
            <pc:sldMk cId="4045401768" sldId="550"/>
            <ac:cxnSpMk id="19" creationId="{BADBA213-613B-4B4B-AE59-546EC3E52860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1" creationId="{AD6D8DDF-4AAC-F44F-9C02-4C5141D7685B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2" creationId="{C35C7E4E-8434-F646-A47C-253D2884D253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3" creationId="{321FC0F3-069A-7A44-B781-82FF97732127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4" creationId="{ADB4D297-209C-5349-A6B3-C6417F2F113F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5" creationId="{75203CBF-8830-0743-90A7-FDB403028CB1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8" creationId="{94E7890E-8BFA-3E43-9944-9C305F80CA43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9" creationId="{DA6F1728-2348-B34F-8BB9-FDFCBD6AB117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1" creationId="{2BE75DF5-BC8C-3E49-ACAA-BE5C32EE02BF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4" creationId="{70AF7D2C-11D9-994A-950D-14CE9B69A7C6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5" creationId="{01F50817-8DFA-FB4F-A54E-B0D23EA54636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6" creationId="{31DF7A96-6C9B-6E4A-A260-FFEB591043C2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7" creationId="{A9C5874B-1F66-4E40-9E10-3161E4B7DFCA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3" creationId="{9D3778FE-3A61-F14C-9673-2A8FDF5B2662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4" creationId="{33434FB3-EFEE-8D4F-81DA-5ABD4A891D1E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5" creationId="{8C627983-5582-F64C-9EFB-21F34B350D14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6" creationId="{3B7C3C32-3C8B-014A-B068-95196FFE8BDE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7" creationId="{8FD46F04-3BE7-534E-AFC3-22114F61DB73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8" creationId="{2DAAEBFD-C573-0C4F-A2D9-E06104837A59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9" creationId="{813EEECB-1A02-824E-A8F7-2CE0BD5C062B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60" creationId="{DB7F2B8F-4541-0547-A291-DAA2F32FBA93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61" creationId="{3D71EDF0-D4F3-204A-B771-C7B171937B20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62" creationId="{8688519B-3AEB-AC4B-BB65-6F624F5C65E2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63" creationId="{BF973D9E-E4B7-B141-A69A-EDB356E249FF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4" creationId="{AD189DC1-6B09-9D49-B688-549536E28C9D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5" creationId="{5F9FEF76-C97A-C348-97E7-733D29F5CB7A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6" creationId="{59ADB2D6-B5E6-674B-A712-24AD1C107006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7" creationId="{575B463C-28DD-0948-BDD3-8F5FB5F28733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8" creationId="{F0A94726-D6B8-CC4B-B4AF-EF0A5C7EAA49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9" creationId="{528F7D22-9EDD-524A-B597-05612A794335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0" creationId="{428366CA-4A28-5E4B-99FD-7E2F0C684889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1" creationId="{95B560E8-C9E7-BE42-A751-D339E34ECD48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2" creationId="{F4181EE6-EAFE-D943-8E65-BEF82C55F51F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3" creationId="{A5B42CD6-A654-484B-A089-90D5DA14FF29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4" creationId="{457A9E0A-095C-904F-87D0-AABE3D5DC1F3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5" creationId="{692E62D4-40D3-BD49-82F6-A875A3EB3CA0}"/>
          </ac:cxnSpMkLst>
        </pc:cxnChg>
      </pc:sldChg>
      <pc:sldChg chg="del">
        <pc:chgData name="Judson Santiago" userId="ebb108da2f256286" providerId="LiveId" clId="{BCBF54EC-0DB2-EC4D-81A8-ABEF66C7B384}" dt="2021-09-11T21:27:44.720" v="31" actId="2696"/>
        <pc:sldMkLst>
          <pc:docMk/>
          <pc:sldMk cId="1299058161" sldId="551"/>
        </pc:sldMkLst>
      </pc:sldChg>
      <pc:sldChg chg="addSp delSp modSp new mod modNotesTx">
        <pc:chgData name="Judson Santiago" userId="ebb108da2f256286" providerId="LiveId" clId="{BCBF54EC-0DB2-EC4D-81A8-ABEF66C7B384}" dt="2021-09-12T20:13:45.425" v="2488" actId="208"/>
        <pc:sldMkLst>
          <pc:docMk/>
          <pc:sldMk cId="3335246507" sldId="551"/>
        </pc:sldMkLst>
        <pc:spChg chg="mod">
          <ac:chgData name="Judson Santiago" userId="ebb108da2f256286" providerId="LiveId" clId="{BCBF54EC-0DB2-EC4D-81A8-ABEF66C7B384}" dt="2021-09-12T17:56:45.340" v="650"/>
          <ac:spMkLst>
            <pc:docMk/>
            <pc:sldMk cId="3335246507" sldId="551"/>
            <ac:spMk id="2" creationId="{E91B6F58-AF8A-6B4E-BF03-93FDCD72AFB3}"/>
          </ac:spMkLst>
        </pc:spChg>
        <pc:spChg chg="mod">
          <ac:chgData name="Judson Santiago" userId="ebb108da2f256286" providerId="LiveId" clId="{BCBF54EC-0DB2-EC4D-81A8-ABEF66C7B384}" dt="2021-09-12T18:50:34.708" v="1440" actId="207"/>
          <ac:spMkLst>
            <pc:docMk/>
            <pc:sldMk cId="3335246507" sldId="551"/>
            <ac:spMk id="3" creationId="{6B10E9FF-4692-8B47-9CC1-397912BB1EEE}"/>
          </ac:spMkLst>
        </pc:spChg>
        <pc:spChg chg="add del mod">
          <ac:chgData name="Judson Santiago" userId="ebb108da2f256286" providerId="LiveId" clId="{BCBF54EC-0DB2-EC4D-81A8-ABEF66C7B384}" dt="2021-09-12T18:50:11.733" v="1358" actId="478"/>
          <ac:spMkLst>
            <pc:docMk/>
            <pc:sldMk cId="3335246507" sldId="551"/>
            <ac:spMk id="4" creationId="{F984BC2D-A6E7-4547-96D1-9D34B3E826AB}"/>
          </ac:spMkLst>
        </pc:spChg>
        <pc:spChg chg="add mod">
          <ac:chgData name="Judson Santiago" userId="ebb108da2f256286" providerId="LiveId" clId="{BCBF54EC-0DB2-EC4D-81A8-ABEF66C7B384}" dt="2021-09-12T20:13:45.425" v="2488" actId="208"/>
          <ac:spMkLst>
            <pc:docMk/>
            <pc:sldMk cId="3335246507" sldId="551"/>
            <ac:spMk id="62" creationId="{C9DF543F-55A5-354C-93F3-7F7F6CE196ED}"/>
          </ac:spMkLst>
        </pc:spChg>
        <pc:spChg chg="add mod">
          <ac:chgData name="Judson Santiago" userId="ebb108da2f256286" providerId="LiveId" clId="{BCBF54EC-0DB2-EC4D-81A8-ABEF66C7B384}" dt="2021-09-12T20:13:45.425" v="2488" actId="208"/>
          <ac:spMkLst>
            <pc:docMk/>
            <pc:sldMk cId="3335246507" sldId="551"/>
            <ac:spMk id="63" creationId="{5F943AD9-EC3B-A64A-AE38-95560E0790A4}"/>
          </ac:spMkLst>
        </pc:spChg>
        <pc:spChg chg="add mod">
          <ac:chgData name="Judson Santiago" userId="ebb108da2f256286" providerId="LiveId" clId="{BCBF54EC-0DB2-EC4D-81A8-ABEF66C7B384}" dt="2021-09-12T20:13:45.425" v="2488" actId="208"/>
          <ac:spMkLst>
            <pc:docMk/>
            <pc:sldMk cId="3335246507" sldId="551"/>
            <ac:spMk id="64" creationId="{370582E5-4B31-244F-BF95-30094AA8F492}"/>
          </ac:spMkLst>
        </pc:spChg>
        <pc:spChg chg="add mod">
          <ac:chgData name="Judson Santiago" userId="ebb108da2f256286" providerId="LiveId" clId="{BCBF54EC-0DB2-EC4D-81A8-ABEF66C7B384}" dt="2021-09-12T19:27:47.507" v="1642" actId="164"/>
          <ac:spMkLst>
            <pc:docMk/>
            <pc:sldMk cId="3335246507" sldId="551"/>
            <ac:spMk id="65" creationId="{08770785-8F3D-F84D-A566-C4F89D22A92A}"/>
          </ac:spMkLst>
        </pc:spChg>
        <pc:spChg chg="add mod">
          <ac:chgData name="Judson Santiago" userId="ebb108da2f256286" providerId="LiveId" clId="{BCBF54EC-0DB2-EC4D-81A8-ABEF66C7B384}" dt="2021-09-12T19:27:47.507" v="1642" actId="164"/>
          <ac:spMkLst>
            <pc:docMk/>
            <pc:sldMk cId="3335246507" sldId="551"/>
            <ac:spMk id="66" creationId="{7D65AEFD-FE89-7042-93B8-CAC6ADC09B76}"/>
          </ac:spMkLst>
        </pc:spChg>
        <pc:spChg chg="add mod">
          <ac:chgData name="Judson Santiago" userId="ebb108da2f256286" providerId="LiveId" clId="{BCBF54EC-0DB2-EC4D-81A8-ABEF66C7B384}" dt="2021-09-12T19:27:47.507" v="1642" actId="164"/>
          <ac:spMkLst>
            <pc:docMk/>
            <pc:sldMk cId="3335246507" sldId="551"/>
            <ac:spMk id="67" creationId="{F5924F97-82B9-064E-AFA1-4131CC68AA83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0" creationId="{606B914B-192B-1E43-970F-6753C93A3DFC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1" creationId="{9CAE4B18-C6A6-5445-B045-AC8C95CB7F42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2" creationId="{10A44D17-C426-6040-A898-92627B823AED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3" creationId="{0267A65A-A907-F44F-AEF5-F2CE998F6CBA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4" creationId="{2CB2FE3F-A9E4-D94D-AB03-841E89B62615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5" creationId="{327670E2-46A9-C34F-B80A-D0856DF0351F}"/>
          </ac:spMkLst>
        </pc:spChg>
        <pc:spChg chg="del mod">
          <ac:chgData name="Judson Santiago" userId="ebb108da2f256286" providerId="LiveId" clId="{BCBF54EC-0DB2-EC4D-81A8-ABEF66C7B384}" dt="2021-09-12T19:28:12.340" v="1648" actId="478"/>
          <ac:spMkLst>
            <pc:docMk/>
            <pc:sldMk cId="3335246507" sldId="551"/>
            <ac:spMk id="103" creationId="{B8EE2AFF-1B7D-FD48-BA1C-A24403AF78BC}"/>
          </ac:spMkLst>
        </pc:spChg>
        <pc:spChg chg="del mod">
          <ac:chgData name="Judson Santiago" userId="ebb108da2f256286" providerId="LiveId" clId="{BCBF54EC-0DB2-EC4D-81A8-ABEF66C7B384}" dt="2021-09-12T19:28:46.995" v="1659" actId="478"/>
          <ac:spMkLst>
            <pc:docMk/>
            <pc:sldMk cId="3335246507" sldId="551"/>
            <ac:spMk id="104" creationId="{82726DED-2F9F-A54E-878F-8AFCE08C9FA4}"/>
          </ac:spMkLst>
        </pc:spChg>
        <pc:spChg chg="del mod">
          <ac:chgData name="Judson Santiago" userId="ebb108da2f256286" providerId="LiveId" clId="{BCBF54EC-0DB2-EC4D-81A8-ABEF66C7B384}" dt="2021-09-12T19:28:05.277" v="1645" actId="478"/>
          <ac:spMkLst>
            <pc:docMk/>
            <pc:sldMk cId="3335246507" sldId="551"/>
            <ac:spMk id="105" creationId="{11226C31-1C39-6F44-92E3-A58DF11F0A16}"/>
          </ac:spMkLst>
        </pc:spChg>
        <pc:spChg chg="del mod">
          <ac:chgData name="Judson Santiago" userId="ebb108da2f256286" providerId="LiveId" clId="{BCBF54EC-0DB2-EC4D-81A8-ABEF66C7B384}" dt="2021-09-12T19:28:07.287" v="1646" actId="478"/>
          <ac:spMkLst>
            <pc:docMk/>
            <pc:sldMk cId="3335246507" sldId="551"/>
            <ac:spMk id="106" creationId="{7AB302A8-1431-5F48-95FE-EBC8966310DD}"/>
          </ac:spMkLst>
        </pc:spChg>
        <pc:spChg chg="del mod">
          <ac:chgData name="Judson Santiago" userId="ebb108da2f256286" providerId="LiveId" clId="{BCBF54EC-0DB2-EC4D-81A8-ABEF66C7B384}" dt="2021-09-12T19:28:10.171" v="1647" actId="478"/>
          <ac:spMkLst>
            <pc:docMk/>
            <pc:sldMk cId="3335246507" sldId="551"/>
            <ac:spMk id="107" creationId="{C295803A-C29F-994C-8635-4B5D5FC820D7}"/>
          </ac:spMkLst>
        </pc:spChg>
        <pc:spChg chg="del mod">
          <ac:chgData name="Judson Santiago" userId="ebb108da2f256286" providerId="LiveId" clId="{BCBF54EC-0DB2-EC4D-81A8-ABEF66C7B384}" dt="2021-09-12T19:28:45.143" v="1658" actId="478"/>
          <ac:spMkLst>
            <pc:docMk/>
            <pc:sldMk cId="3335246507" sldId="551"/>
            <ac:spMk id="108" creationId="{A1D9BBF2-7296-7941-A3E2-34068534F5B3}"/>
          </ac:spMkLst>
        </pc:spChg>
        <pc:spChg chg="add mod">
          <ac:chgData name="Judson Santiago" userId="ebb108da2f256286" providerId="LiveId" clId="{BCBF54EC-0DB2-EC4D-81A8-ABEF66C7B384}" dt="2021-09-12T19:31:46.803" v="1718" actId="164"/>
          <ac:spMkLst>
            <pc:docMk/>
            <pc:sldMk cId="3335246507" sldId="551"/>
            <ac:spMk id="128" creationId="{C37B1118-58F9-0844-BA72-1E8EC2773D05}"/>
          </ac:spMkLst>
        </pc:spChg>
        <pc:spChg chg="add mod">
          <ac:chgData name="Judson Santiago" userId="ebb108da2f256286" providerId="LiveId" clId="{BCBF54EC-0DB2-EC4D-81A8-ABEF66C7B384}" dt="2021-09-12T19:32:46.180" v="1754" actId="1036"/>
          <ac:spMkLst>
            <pc:docMk/>
            <pc:sldMk cId="3335246507" sldId="551"/>
            <ac:spMk id="129" creationId="{6961C7FD-610A-494A-90FC-7CC79020F929}"/>
          </ac:spMkLst>
        </pc:spChg>
        <pc:grpChg chg="add mod">
          <ac:chgData name="Judson Santiago" userId="ebb108da2f256286" providerId="LiveId" clId="{BCBF54EC-0DB2-EC4D-81A8-ABEF66C7B384}" dt="2021-09-12T19:27:47.507" v="1642" actId="164"/>
          <ac:grpSpMkLst>
            <pc:docMk/>
            <pc:sldMk cId="3335246507" sldId="551"/>
            <ac:grpSpMk id="39" creationId="{66B0E798-A2BE-3145-85EE-57DCF49E5270}"/>
          </ac:grpSpMkLst>
        </pc:grpChg>
        <pc:grpChg chg="add mod">
          <ac:chgData name="Judson Santiago" userId="ebb108da2f256286" providerId="LiveId" clId="{BCBF54EC-0DB2-EC4D-81A8-ABEF66C7B384}" dt="2021-09-12T19:23:15.495" v="1587" actId="164"/>
          <ac:grpSpMkLst>
            <pc:docMk/>
            <pc:sldMk cId="3335246507" sldId="551"/>
            <ac:grpSpMk id="43" creationId="{9134D4EF-FE7D-D74C-9A2A-E69639BBAA84}"/>
          </ac:grpSpMkLst>
        </pc:grpChg>
        <pc:grpChg chg="add mod">
          <ac:chgData name="Judson Santiago" userId="ebb108da2f256286" providerId="LiveId" clId="{BCBF54EC-0DB2-EC4D-81A8-ABEF66C7B384}" dt="2021-09-12T19:23:39.885" v="1594" actId="164"/>
          <ac:grpSpMkLst>
            <pc:docMk/>
            <pc:sldMk cId="3335246507" sldId="551"/>
            <ac:grpSpMk id="47" creationId="{7F77E5EB-3CB3-3A4F-80EA-7F4A76F8B964}"/>
          </ac:grpSpMkLst>
        </pc:grpChg>
        <pc:grpChg chg="add mod">
          <ac:chgData name="Judson Santiago" userId="ebb108da2f256286" providerId="LiveId" clId="{BCBF54EC-0DB2-EC4D-81A8-ABEF66C7B384}" dt="2021-09-12T19:23:08.767" v="1586" actId="164"/>
          <ac:grpSpMkLst>
            <pc:docMk/>
            <pc:sldMk cId="3335246507" sldId="551"/>
            <ac:grpSpMk id="51" creationId="{B60C25B0-C820-E946-8427-740A4A82AAAA}"/>
          </ac:grpSpMkLst>
        </pc:grpChg>
        <pc:grpChg chg="add mod">
          <ac:chgData name="Judson Santiago" userId="ebb108da2f256286" providerId="LiveId" clId="{BCBF54EC-0DB2-EC4D-81A8-ABEF66C7B384}" dt="2021-09-12T19:27:47.507" v="1642" actId="164"/>
          <ac:grpSpMkLst>
            <pc:docMk/>
            <pc:sldMk cId="3335246507" sldId="551"/>
            <ac:grpSpMk id="59" creationId="{4ABABDF6-982B-3B48-A453-B534F8CEED38}"/>
          </ac:grpSpMkLst>
        </pc:grpChg>
        <pc:grpChg chg="add mod">
          <ac:chgData name="Judson Santiago" userId="ebb108da2f256286" providerId="LiveId" clId="{BCBF54EC-0DB2-EC4D-81A8-ABEF66C7B384}" dt="2021-09-12T19:27:47.507" v="1642" actId="164"/>
          <ac:grpSpMkLst>
            <pc:docMk/>
            <pc:sldMk cId="3335246507" sldId="551"/>
            <ac:grpSpMk id="60" creationId="{1F8A6462-EDC7-7943-AF44-02A485E21782}"/>
          </ac:grpSpMkLst>
        </pc:grpChg>
        <pc:grpChg chg="add mod">
          <ac:chgData name="Judson Santiago" userId="ebb108da2f256286" providerId="LiveId" clId="{BCBF54EC-0DB2-EC4D-81A8-ABEF66C7B384}" dt="2021-09-12T19:27:47.507" v="1642" actId="164"/>
          <ac:grpSpMkLst>
            <pc:docMk/>
            <pc:sldMk cId="3335246507" sldId="551"/>
            <ac:grpSpMk id="61" creationId="{EAE07D80-FAA6-AA47-855E-7FC9BE84DFEF}"/>
          </ac:grpSpMkLst>
        </pc:grpChg>
        <pc:grpChg chg="add del mod">
          <ac:chgData name="Judson Santiago" userId="ebb108da2f256286" providerId="LiveId" clId="{BCBF54EC-0DB2-EC4D-81A8-ABEF66C7B384}" dt="2021-09-12T19:27:32.061" v="1639"/>
          <ac:grpSpMkLst>
            <pc:docMk/>
            <pc:sldMk cId="3335246507" sldId="551"/>
            <ac:grpSpMk id="68" creationId="{69282724-07CA-4747-ADE8-F038B699A7A4}"/>
          </ac:grpSpMkLst>
        </pc:grpChg>
        <pc:grpChg chg="add del mod">
          <ac:chgData name="Judson Santiago" userId="ebb108da2f256286" providerId="LiveId" clId="{BCBF54EC-0DB2-EC4D-81A8-ABEF66C7B384}" dt="2021-09-12T19:27:32.061" v="1639"/>
          <ac:grpSpMkLst>
            <pc:docMk/>
            <pc:sldMk cId="3335246507" sldId="551"/>
            <ac:grpSpMk id="72" creationId="{221BD586-FF7D-3148-8842-EE17D35ACF7F}"/>
          </ac:grpSpMkLst>
        </pc:grpChg>
        <pc:grpChg chg="mod">
          <ac:chgData name="Judson Santiago" userId="ebb108da2f256286" providerId="LiveId" clId="{BCBF54EC-0DB2-EC4D-81A8-ABEF66C7B384}" dt="2021-09-12T19:27:31.540" v="1638" actId="571"/>
          <ac:grpSpMkLst>
            <pc:docMk/>
            <pc:sldMk cId="3335246507" sldId="551"/>
            <ac:grpSpMk id="73" creationId="{8646B4CA-2D28-4A4D-8ADB-E7511D2BFAEE}"/>
          </ac:grpSpMkLst>
        </pc:grpChg>
        <pc:grpChg chg="add del mod">
          <ac:chgData name="Judson Santiago" userId="ebb108da2f256286" providerId="LiveId" clId="{BCBF54EC-0DB2-EC4D-81A8-ABEF66C7B384}" dt="2021-09-12T19:27:32.061" v="1639"/>
          <ac:grpSpMkLst>
            <pc:docMk/>
            <pc:sldMk cId="3335246507" sldId="551"/>
            <ac:grpSpMk id="78" creationId="{207D101F-F2DE-3C48-927A-5A2CA38C7202}"/>
          </ac:grpSpMkLst>
        </pc:grpChg>
        <pc:grpChg chg="mod">
          <ac:chgData name="Judson Santiago" userId="ebb108da2f256286" providerId="LiveId" clId="{BCBF54EC-0DB2-EC4D-81A8-ABEF66C7B384}" dt="2021-09-12T19:27:25.920" v="1636"/>
          <ac:grpSpMkLst>
            <pc:docMk/>
            <pc:sldMk cId="3335246507" sldId="551"/>
            <ac:grpSpMk id="79" creationId="{129FFC3A-9769-8043-8762-796FC47740CF}"/>
          </ac:grpSpMkLst>
        </pc:grpChg>
        <pc:grpChg chg="add del mod">
          <ac:chgData name="Judson Santiago" userId="ebb108da2f256286" providerId="LiveId" clId="{BCBF54EC-0DB2-EC4D-81A8-ABEF66C7B384}" dt="2021-09-12T19:27:32.061" v="1639"/>
          <ac:grpSpMkLst>
            <pc:docMk/>
            <pc:sldMk cId="3335246507" sldId="551"/>
            <ac:grpSpMk id="84" creationId="{0F658F28-98EE-174D-B5CF-FA517B5C5395}"/>
          </ac:grpSpMkLst>
        </pc:grpChg>
        <pc:grpChg chg="mod">
          <ac:chgData name="Judson Santiago" userId="ebb108da2f256286" providerId="LiveId" clId="{BCBF54EC-0DB2-EC4D-81A8-ABEF66C7B384}" dt="2021-09-12T19:27:25.920" v="1636"/>
          <ac:grpSpMkLst>
            <pc:docMk/>
            <pc:sldMk cId="3335246507" sldId="551"/>
            <ac:grpSpMk id="85" creationId="{241F3FDF-E2A6-0246-8AD9-613B66609D06}"/>
          </ac:grpSpMkLst>
        </pc:grpChg>
        <pc:grpChg chg="add mod">
          <ac:chgData name="Judson Santiago" userId="ebb108da2f256286" providerId="LiveId" clId="{BCBF54EC-0DB2-EC4D-81A8-ABEF66C7B384}" dt="2021-09-12T19:32:46.180" v="1754" actId="1036"/>
          <ac:grpSpMkLst>
            <pc:docMk/>
            <pc:sldMk cId="3335246507" sldId="551"/>
            <ac:grpSpMk id="97" creationId="{1D01F0E6-450A-9747-9113-175930510867}"/>
          </ac:grpSpMkLst>
        </pc:grpChg>
        <pc:grpChg chg="add del mod">
          <ac:chgData name="Judson Santiago" userId="ebb108da2f256286" providerId="LiveId" clId="{BCBF54EC-0DB2-EC4D-81A8-ABEF66C7B384}" dt="2021-09-12T19:28:52.161" v="1660" actId="165"/>
          <ac:grpSpMkLst>
            <pc:docMk/>
            <pc:sldMk cId="3335246507" sldId="551"/>
            <ac:grpSpMk id="98" creationId="{98F2F2EA-1BE3-2147-BACF-2F755F2FF00B}"/>
          </ac:grpSpMkLst>
        </pc:grpChg>
        <pc:grpChg chg="mod topLvl">
          <ac:chgData name="Judson Santiago" userId="ebb108da2f256286" providerId="LiveId" clId="{BCBF54EC-0DB2-EC4D-81A8-ABEF66C7B384}" dt="2021-09-12T19:29:11.787" v="1663" actId="164"/>
          <ac:grpSpMkLst>
            <pc:docMk/>
            <pc:sldMk cId="3335246507" sldId="551"/>
            <ac:grpSpMk id="99" creationId="{A5528753-7E37-5049-92F8-940AA8A72891}"/>
          </ac:grpSpMkLst>
        </pc:grpChg>
        <pc:grpChg chg="del mod">
          <ac:chgData name="Judson Santiago" userId="ebb108da2f256286" providerId="LiveId" clId="{BCBF54EC-0DB2-EC4D-81A8-ABEF66C7B384}" dt="2021-09-12T19:28:23.895" v="1652" actId="478"/>
          <ac:grpSpMkLst>
            <pc:docMk/>
            <pc:sldMk cId="3335246507" sldId="551"/>
            <ac:grpSpMk id="100" creationId="{ED21A3F3-DCF1-7E4A-BBEC-AFD4A8E4A2F9}"/>
          </ac:grpSpMkLst>
        </pc:grpChg>
        <pc:grpChg chg="del mod">
          <ac:chgData name="Judson Santiago" userId="ebb108da2f256286" providerId="LiveId" clId="{BCBF54EC-0DB2-EC4D-81A8-ABEF66C7B384}" dt="2021-09-12T19:28:43.019" v="1657" actId="478"/>
          <ac:grpSpMkLst>
            <pc:docMk/>
            <pc:sldMk cId="3335246507" sldId="551"/>
            <ac:grpSpMk id="101" creationId="{EA604E1D-E61D-FA45-85DE-3E2E7685878F}"/>
          </ac:grpSpMkLst>
        </pc:grpChg>
        <pc:grpChg chg="del mod topLvl">
          <ac:chgData name="Judson Santiago" userId="ebb108da2f256286" providerId="LiveId" clId="{BCBF54EC-0DB2-EC4D-81A8-ABEF66C7B384}" dt="2021-09-12T19:29:01.951" v="1662" actId="478"/>
          <ac:grpSpMkLst>
            <pc:docMk/>
            <pc:sldMk cId="3335246507" sldId="551"/>
            <ac:grpSpMk id="102" creationId="{2BDFA366-F25A-4249-9917-A89FCAB3D51F}"/>
          </ac:grpSpMkLst>
        </pc:grpChg>
        <pc:grpChg chg="del mod">
          <ac:chgData name="Judson Santiago" userId="ebb108da2f256286" providerId="LiveId" clId="{BCBF54EC-0DB2-EC4D-81A8-ABEF66C7B384}" dt="2021-09-12T19:28:34.923" v="1654" actId="478"/>
          <ac:grpSpMkLst>
            <pc:docMk/>
            <pc:sldMk cId="3335246507" sldId="551"/>
            <ac:grpSpMk id="109" creationId="{61F3BCDC-7C02-744C-8004-B3D08ADC0BEA}"/>
          </ac:grpSpMkLst>
        </pc:grpChg>
        <pc:grpChg chg="del mod">
          <ac:chgData name="Judson Santiago" userId="ebb108da2f256286" providerId="LiveId" clId="{BCBF54EC-0DB2-EC4D-81A8-ABEF66C7B384}" dt="2021-09-12T19:28:41.027" v="1656" actId="478"/>
          <ac:grpSpMkLst>
            <pc:docMk/>
            <pc:sldMk cId="3335246507" sldId="551"/>
            <ac:grpSpMk id="114" creationId="{BF0981C7-5287-8C43-BB09-149D0731B9F8}"/>
          </ac:grpSpMkLst>
        </pc:grpChg>
        <pc:grpChg chg="del mod">
          <ac:chgData name="Judson Santiago" userId="ebb108da2f256286" providerId="LiveId" clId="{BCBF54EC-0DB2-EC4D-81A8-ABEF66C7B384}" dt="2021-09-12T19:28:17.280" v="1650" actId="478"/>
          <ac:grpSpMkLst>
            <pc:docMk/>
            <pc:sldMk cId="3335246507" sldId="551"/>
            <ac:grpSpMk id="119" creationId="{E8207C10-A037-B148-A642-866959AE3FFB}"/>
          </ac:grpSpMkLst>
        </pc:grpChg>
        <pc:grpChg chg="add mod">
          <ac:chgData name="Judson Santiago" userId="ebb108da2f256286" providerId="LiveId" clId="{BCBF54EC-0DB2-EC4D-81A8-ABEF66C7B384}" dt="2021-09-12T19:31:46.803" v="1718" actId="164"/>
          <ac:grpSpMkLst>
            <pc:docMk/>
            <pc:sldMk cId="3335246507" sldId="551"/>
            <ac:grpSpMk id="127" creationId="{950D21A6-E350-F945-A9A6-3C262293FFC7}"/>
          </ac:grpSpMkLst>
        </pc:grpChg>
        <pc:grpChg chg="add mod">
          <ac:chgData name="Judson Santiago" userId="ebb108da2f256286" providerId="LiveId" clId="{BCBF54EC-0DB2-EC4D-81A8-ABEF66C7B384}" dt="2021-09-12T19:32:46.180" v="1754" actId="1036"/>
          <ac:grpSpMkLst>
            <pc:docMk/>
            <pc:sldMk cId="3335246507" sldId="551"/>
            <ac:grpSpMk id="130" creationId="{8B57C72E-19DE-A040-BCE2-A7CA2777A02D}"/>
          </ac:grpSpMkLst>
        </pc:grpChg>
        <pc:graphicFrameChg chg="add mod modGraphic">
          <ac:chgData name="Judson Santiago" userId="ebb108da2f256286" providerId="LiveId" clId="{BCBF54EC-0DB2-EC4D-81A8-ABEF66C7B384}" dt="2021-09-12T19:25:22.284" v="1614" actId="1076"/>
          <ac:graphicFrameMkLst>
            <pc:docMk/>
            <pc:sldMk cId="3335246507" sldId="551"/>
            <ac:graphicFrameMk id="40" creationId="{57101657-DD67-D242-9349-327611411ECF}"/>
          </ac:graphicFrameMkLst>
        </pc:graphicFrameChg>
        <pc:graphicFrameChg chg="add mod modGraphic">
          <ac:chgData name="Judson Santiago" userId="ebb108da2f256286" providerId="LiveId" clId="{BCBF54EC-0DB2-EC4D-81A8-ABEF66C7B384}" dt="2021-09-12T19:23:39.885" v="1594" actId="164"/>
          <ac:graphicFrameMkLst>
            <pc:docMk/>
            <pc:sldMk cId="3335246507" sldId="551"/>
            <ac:graphicFrameMk id="41" creationId="{1DD58836-A6C1-044A-95CC-7133ECDB33AD}"/>
          </ac:graphicFrameMkLst>
        </pc:graphicFrameChg>
        <pc:graphicFrameChg chg="add mod modGraphic">
          <ac:chgData name="Judson Santiago" userId="ebb108da2f256286" providerId="LiveId" clId="{BCBF54EC-0DB2-EC4D-81A8-ABEF66C7B384}" dt="2021-09-12T19:23:08.767" v="1586" actId="164"/>
          <ac:graphicFrameMkLst>
            <pc:docMk/>
            <pc:sldMk cId="3335246507" sldId="551"/>
            <ac:graphicFrameMk id="42" creationId="{18F29869-D129-3E49-857F-93FA3E7CA50D}"/>
          </ac:graphicFrameMkLst>
        </pc:graphicFrameChg>
        <pc:graphicFrameChg chg="mod">
          <ac:chgData name="Judson Santiago" userId="ebb108da2f256286" providerId="LiveId" clId="{BCBF54EC-0DB2-EC4D-81A8-ABEF66C7B384}" dt="2021-09-12T19:27:31.540" v="1638" actId="571"/>
          <ac:graphicFrameMkLst>
            <pc:docMk/>
            <pc:sldMk cId="3335246507" sldId="551"/>
            <ac:graphicFrameMk id="74" creationId="{D8A35D1F-E8AD-0C46-AC0D-5575EE01EA69}"/>
          </ac:graphicFrameMkLst>
        </pc:graphicFrameChg>
        <pc:graphicFrameChg chg="mod">
          <ac:chgData name="Judson Santiago" userId="ebb108da2f256286" providerId="LiveId" clId="{BCBF54EC-0DB2-EC4D-81A8-ABEF66C7B384}" dt="2021-09-12T19:27:25.920" v="1636"/>
          <ac:graphicFrameMkLst>
            <pc:docMk/>
            <pc:sldMk cId="3335246507" sldId="551"/>
            <ac:graphicFrameMk id="80" creationId="{4CF62769-537D-944E-B24D-68B4FCFE9B49}"/>
          </ac:graphicFrameMkLst>
        </pc:graphicFrameChg>
        <pc:graphicFrameChg chg="mod">
          <ac:chgData name="Judson Santiago" userId="ebb108da2f256286" providerId="LiveId" clId="{BCBF54EC-0DB2-EC4D-81A8-ABEF66C7B384}" dt="2021-09-12T19:27:25.920" v="1636"/>
          <ac:graphicFrameMkLst>
            <pc:docMk/>
            <pc:sldMk cId="3335246507" sldId="551"/>
            <ac:graphicFrameMk id="86" creationId="{71924B21-9284-1740-A8BB-B02BC7116A1E}"/>
          </ac:graphicFrameMkLst>
        </pc:graphicFrameChg>
        <pc:graphicFrameChg chg="add mod">
          <ac:chgData name="Judson Santiago" userId="ebb108da2f256286" providerId="LiveId" clId="{BCBF54EC-0DB2-EC4D-81A8-ABEF66C7B384}" dt="2021-09-12T19:27:31.540" v="1638" actId="571"/>
          <ac:graphicFrameMkLst>
            <pc:docMk/>
            <pc:sldMk cId="3335246507" sldId="551"/>
            <ac:graphicFrameMk id="96" creationId="{9129A61E-2628-D54C-B2BF-390A87D94576}"/>
          </ac:graphicFrameMkLst>
        </pc:graphicFrameChg>
        <pc:graphicFrameChg chg="mod topLvl">
          <ac:chgData name="Judson Santiago" userId="ebb108da2f256286" providerId="LiveId" clId="{BCBF54EC-0DB2-EC4D-81A8-ABEF66C7B384}" dt="2021-09-12T19:29:11.787" v="1663" actId="164"/>
          <ac:graphicFrameMkLst>
            <pc:docMk/>
            <pc:sldMk cId="3335246507" sldId="551"/>
            <ac:graphicFrameMk id="110" creationId="{FC2FF240-F460-2344-8B5E-577C2F55C0C7}"/>
          </ac:graphicFrameMkLst>
        </pc:graphicFrameChg>
        <pc:graphicFrameChg chg="mod topLvl">
          <ac:chgData name="Judson Santiago" userId="ebb108da2f256286" providerId="LiveId" clId="{BCBF54EC-0DB2-EC4D-81A8-ABEF66C7B384}" dt="2021-09-12T19:29:11.787" v="1663" actId="164"/>
          <ac:graphicFrameMkLst>
            <pc:docMk/>
            <pc:sldMk cId="3335246507" sldId="551"/>
            <ac:graphicFrameMk id="115" creationId="{B96D530E-9D8C-2E42-924A-6A2E7AC0CA23}"/>
          </ac:graphicFrameMkLst>
        </pc:graphicFrameChg>
        <pc:graphicFrameChg chg="mod topLvl">
          <ac:chgData name="Judson Santiago" userId="ebb108da2f256286" providerId="LiveId" clId="{BCBF54EC-0DB2-EC4D-81A8-ABEF66C7B384}" dt="2021-09-12T19:29:11.787" v="1663" actId="164"/>
          <ac:graphicFrameMkLst>
            <pc:docMk/>
            <pc:sldMk cId="3335246507" sldId="551"/>
            <ac:graphicFrameMk id="120" creationId="{409B571C-36DC-254A-9894-0DE7D2F9287C}"/>
          </ac:graphicFrameMkLst>
        </pc:graphicFrameChg>
        <pc:cxnChg chg="add mod">
          <ac:chgData name="Judson Santiago" userId="ebb108da2f256286" providerId="LiveId" clId="{BCBF54EC-0DB2-EC4D-81A8-ABEF66C7B384}" dt="2021-09-12T18:53:10.832" v="1458" actId="164"/>
          <ac:cxnSpMkLst>
            <pc:docMk/>
            <pc:sldMk cId="3335246507" sldId="551"/>
            <ac:cxnSpMk id="5" creationId="{6CEE192C-15EB-DA4E-881E-D6EA6EBDF6FA}"/>
          </ac:cxnSpMkLst>
        </pc:cxnChg>
        <pc:cxnChg chg="add mod">
          <ac:chgData name="Judson Santiago" userId="ebb108da2f256286" providerId="LiveId" clId="{BCBF54EC-0DB2-EC4D-81A8-ABEF66C7B384}" dt="2021-09-12T18:53:10.832" v="1458" actId="164"/>
          <ac:cxnSpMkLst>
            <pc:docMk/>
            <pc:sldMk cId="3335246507" sldId="551"/>
            <ac:cxnSpMk id="6" creationId="{4647DF73-F9D3-0C4B-ABC4-0DFC0EF9C2A3}"/>
          </ac:cxnSpMkLst>
        </pc:cxnChg>
        <pc:cxnChg chg="add mod">
          <ac:chgData name="Judson Santiago" userId="ebb108da2f256286" providerId="LiveId" clId="{BCBF54EC-0DB2-EC4D-81A8-ABEF66C7B384}" dt="2021-09-12T18:53:10.832" v="1458" actId="164"/>
          <ac:cxnSpMkLst>
            <pc:docMk/>
            <pc:sldMk cId="3335246507" sldId="551"/>
            <ac:cxnSpMk id="7" creationId="{0BE62C0C-345D-A446-AA21-9F50123B7CFE}"/>
          </ac:cxnSpMkLst>
        </pc:cxnChg>
        <pc:cxnChg chg="mod">
          <ac:chgData name="Judson Santiago" userId="ebb108da2f256286" providerId="LiveId" clId="{BCBF54EC-0DB2-EC4D-81A8-ABEF66C7B384}" dt="2021-09-12T19:18:11.433" v="1473"/>
          <ac:cxnSpMkLst>
            <pc:docMk/>
            <pc:sldMk cId="3335246507" sldId="551"/>
            <ac:cxnSpMk id="44" creationId="{60496EF0-3C62-CB4F-A017-509FB8399732}"/>
          </ac:cxnSpMkLst>
        </pc:cxnChg>
        <pc:cxnChg chg="mod">
          <ac:chgData name="Judson Santiago" userId="ebb108da2f256286" providerId="LiveId" clId="{BCBF54EC-0DB2-EC4D-81A8-ABEF66C7B384}" dt="2021-09-12T19:18:11.433" v="1473"/>
          <ac:cxnSpMkLst>
            <pc:docMk/>
            <pc:sldMk cId="3335246507" sldId="551"/>
            <ac:cxnSpMk id="45" creationId="{BE463EB9-062E-7540-90ED-6A3C6EB70519}"/>
          </ac:cxnSpMkLst>
        </pc:cxnChg>
        <pc:cxnChg chg="mod">
          <ac:chgData name="Judson Santiago" userId="ebb108da2f256286" providerId="LiveId" clId="{BCBF54EC-0DB2-EC4D-81A8-ABEF66C7B384}" dt="2021-09-12T19:18:11.433" v="1473"/>
          <ac:cxnSpMkLst>
            <pc:docMk/>
            <pc:sldMk cId="3335246507" sldId="551"/>
            <ac:cxnSpMk id="46" creationId="{B7F5BBE6-A153-1F47-9940-38276A1A977D}"/>
          </ac:cxnSpMkLst>
        </pc:cxnChg>
        <pc:cxnChg chg="mod">
          <ac:chgData name="Judson Santiago" userId="ebb108da2f256286" providerId="LiveId" clId="{BCBF54EC-0DB2-EC4D-81A8-ABEF66C7B384}" dt="2021-09-12T19:20:28.079" v="1553"/>
          <ac:cxnSpMkLst>
            <pc:docMk/>
            <pc:sldMk cId="3335246507" sldId="551"/>
            <ac:cxnSpMk id="48" creationId="{6AE8C682-28D7-8142-B091-7DFC3624724E}"/>
          </ac:cxnSpMkLst>
        </pc:cxnChg>
        <pc:cxnChg chg="mod">
          <ac:chgData name="Judson Santiago" userId="ebb108da2f256286" providerId="LiveId" clId="{BCBF54EC-0DB2-EC4D-81A8-ABEF66C7B384}" dt="2021-09-12T19:20:28.079" v="1553"/>
          <ac:cxnSpMkLst>
            <pc:docMk/>
            <pc:sldMk cId="3335246507" sldId="551"/>
            <ac:cxnSpMk id="49" creationId="{B810C27F-B754-6940-8766-457B5F3B19F3}"/>
          </ac:cxnSpMkLst>
        </pc:cxnChg>
        <pc:cxnChg chg="mod">
          <ac:chgData name="Judson Santiago" userId="ebb108da2f256286" providerId="LiveId" clId="{BCBF54EC-0DB2-EC4D-81A8-ABEF66C7B384}" dt="2021-09-12T19:20:28.079" v="1553"/>
          <ac:cxnSpMkLst>
            <pc:docMk/>
            <pc:sldMk cId="3335246507" sldId="551"/>
            <ac:cxnSpMk id="50" creationId="{577BFCFA-A21F-7540-B69F-69A001DC709B}"/>
          </ac:cxnSpMkLst>
        </pc:cxnChg>
        <pc:cxnChg chg="mod">
          <ac:chgData name="Judson Santiago" userId="ebb108da2f256286" providerId="LiveId" clId="{BCBF54EC-0DB2-EC4D-81A8-ABEF66C7B384}" dt="2021-09-12T19:22:35.896" v="1578" actId="14100"/>
          <ac:cxnSpMkLst>
            <pc:docMk/>
            <pc:sldMk cId="3335246507" sldId="551"/>
            <ac:cxnSpMk id="52" creationId="{078FD7C3-967A-7A42-A057-B9204A139516}"/>
          </ac:cxnSpMkLst>
        </pc:cxnChg>
        <pc:cxnChg chg="mod">
          <ac:chgData name="Judson Santiago" userId="ebb108da2f256286" providerId="LiveId" clId="{BCBF54EC-0DB2-EC4D-81A8-ABEF66C7B384}" dt="2021-09-12T19:21:41.031" v="1567" actId="14100"/>
          <ac:cxnSpMkLst>
            <pc:docMk/>
            <pc:sldMk cId="3335246507" sldId="551"/>
            <ac:cxnSpMk id="53" creationId="{E8642DCF-48ED-FA40-908B-2B756915F928}"/>
          </ac:cxnSpMkLst>
        </pc:cxnChg>
        <pc:cxnChg chg="mod">
          <ac:chgData name="Judson Santiago" userId="ebb108da2f256286" providerId="LiveId" clId="{BCBF54EC-0DB2-EC4D-81A8-ABEF66C7B384}" dt="2021-09-12T19:22:47.937" v="1580" actId="14100"/>
          <ac:cxnSpMkLst>
            <pc:docMk/>
            <pc:sldMk cId="3335246507" sldId="551"/>
            <ac:cxnSpMk id="54" creationId="{D776B413-864A-3946-BB13-836FD450C673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69" creationId="{2B7F9D49-D1ED-5E4C-B1A3-67BB709B98F8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70" creationId="{A136B228-6A2D-964D-AC84-BD07302FEED4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71" creationId="{9A6E860B-1864-2046-9679-3F2E9F1D7E6A}"/>
          </ac:cxnSpMkLst>
        </pc:cxnChg>
        <pc:cxnChg chg="mod">
          <ac:chgData name="Judson Santiago" userId="ebb108da2f256286" providerId="LiveId" clId="{BCBF54EC-0DB2-EC4D-81A8-ABEF66C7B384}" dt="2021-09-12T19:27:31.540" v="1638" actId="571"/>
          <ac:cxnSpMkLst>
            <pc:docMk/>
            <pc:sldMk cId="3335246507" sldId="551"/>
            <ac:cxnSpMk id="75" creationId="{96A4D2DD-A2F7-D441-B5C9-B67F3F50CD82}"/>
          </ac:cxnSpMkLst>
        </pc:cxnChg>
        <pc:cxnChg chg="mod">
          <ac:chgData name="Judson Santiago" userId="ebb108da2f256286" providerId="LiveId" clId="{BCBF54EC-0DB2-EC4D-81A8-ABEF66C7B384}" dt="2021-09-12T19:27:31.540" v="1638" actId="571"/>
          <ac:cxnSpMkLst>
            <pc:docMk/>
            <pc:sldMk cId="3335246507" sldId="551"/>
            <ac:cxnSpMk id="76" creationId="{986604BC-A007-B647-8C9E-995ADCD5C946}"/>
          </ac:cxnSpMkLst>
        </pc:cxnChg>
        <pc:cxnChg chg="mod">
          <ac:chgData name="Judson Santiago" userId="ebb108da2f256286" providerId="LiveId" clId="{BCBF54EC-0DB2-EC4D-81A8-ABEF66C7B384}" dt="2021-09-12T19:27:31.540" v="1638" actId="571"/>
          <ac:cxnSpMkLst>
            <pc:docMk/>
            <pc:sldMk cId="3335246507" sldId="551"/>
            <ac:cxnSpMk id="77" creationId="{8220C407-3486-664B-A1CD-336DCC94EADF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1" creationId="{BD3A4F02-D0F1-C945-B5AF-69A4A96E1E37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2" creationId="{29077C3F-24E3-E240-BF1A-9077AA3A2D21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3" creationId="{D54BABC2-1309-CA44-BBEA-9F6F71919B63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7" creationId="{A08E74B3-3911-A443-B157-C3E0DE72B139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8" creationId="{7F26E022-8B6D-244B-AE42-37AB697CF51A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9" creationId="{3134119F-368D-EE4F-AD4D-8CAA3A486152}"/>
          </ac:cxnSpMkLst>
        </pc:cxnChg>
        <pc:cxnChg chg="del mod">
          <ac:chgData name="Judson Santiago" userId="ebb108da2f256286" providerId="LiveId" clId="{BCBF54EC-0DB2-EC4D-81A8-ABEF66C7B384}" dt="2021-09-12T19:28:34.923" v="1654" actId="478"/>
          <ac:cxnSpMkLst>
            <pc:docMk/>
            <pc:sldMk cId="3335246507" sldId="551"/>
            <ac:cxnSpMk id="111" creationId="{8B733DAF-BCB8-7E4D-A313-4B707562A3AE}"/>
          </ac:cxnSpMkLst>
        </pc:cxnChg>
        <pc:cxnChg chg="del mod topLvl">
          <ac:chgData name="Judson Santiago" userId="ebb108da2f256286" providerId="LiveId" clId="{BCBF54EC-0DB2-EC4D-81A8-ABEF66C7B384}" dt="2021-09-12T19:29:01.951" v="1662" actId="478"/>
          <ac:cxnSpMkLst>
            <pc:docMk/>
            <pc:sldMk cId="3335246507" sldId="551"/>
            <ac:cxnSpMk id="112" creationId="{84D7F23D-BDE9-5648-88DD-7200969C0014}"/>
          </ac:cxnSpMkLst>
        </pc:cxnChg>
        <pc:cxnChg chg="del mod">
          <ac:chgData name="Judson Santiago" userId="ebb108da2f256286" providerId="LiveId" clId="{BCBF54EC-0DB2-EC4D-81A8-ABEF66C7B384}" dt="2021-09-12T19:28:26.728" v="1653" actId="478"/>
          <ac:cxnSpMkLst>
            <pc:docMk/>
            <pc:sldMk cId="3335246507" sldId="551"/>
            <ac:cxnSpMk id="113" creationId="{D7823839-AC55-1244-80E9-3D7EE5934D09}"/>
          </ac:cxnSpMkLst>
        </pc:cxnChg>
        <pc:cxnChg chg="del mod">
          <ac:chgData name="Judson Santiago" userId="ebb108da2f256286" providerId="LiveId" clId="{BCBF54EC-0DB2-EC4D-81A8-ABEF66C7B384}" dt="2021-09-12T19:28:38.721" v="1655" actId="478"/>
          <ac:cxnSpMkLst>
            <pc:docMk/>
            <pc:sldMk cId="3335246507" sldId="551"/>
            <ac:cxnSpMk id="116" creationId="{F532E845-465E-B145-B2D1-CFB8FE099F1F}"/>
          </ac:cxnSpMkLst>
        </pc:cxnChg>
        <pc:cxnChg chg="del mod">
          <ac:chgData name="Judson Santiago" userId="ebb108da2f256286" providerId="LiveId" clId="{BCBF54EC-0DB2-EC4D-81A8-ABEF66C7B384}" dt="2021-09-12T19:28:43.019" v="1657" actId="478"/>
          <ac:cxnSpMkLst>
            <pc:docMk/>
            <pc:sldMk cId="3335246507" sldId="551"/>
            <ac:cxnSpMk id="117" creationId="{13758940-9C3A-2647-B84D-29D5B8A5C2C5}"/>
          </ac:cxnSpMkLst>
        </pc:cxnChg>
        <pc:cxnChg chg="del mod">
          <ac:chgData name="Judson Santiago" userId="ebb108da2f256286" providerId="LiveId" clId="{BCBF54EC-0DB2-EC4D-81A8-ABEF66C7B384}" dt="2021-09-12T19:28:41.027" v="1656" actId="478"/>
          <ac:cxnSpMkLst>
            <pc:docMk/>
            <pc:sldMk cId="3335246507" sldId="551"/>
            <ac:cxnSpMk id="118" creationId="{E383D17B-B205-5B4A-B443-849CEDB6DC12}"/>
          </ac:cxnSpMkLst>
        </pc:cxnChg>
        <pc:cxnChg chg="del mod">
          <ac:chgData name="Judson Santiago" userId="ebb108da2f256286" providerId="LiveId" clId="{BCBF54EC-0DB2-EC4D-81A8-ABEF66C7B384}" dt="2021-09-12T19:28:23.895" v="1652" actId="478"/>
          <ac:cxnSpMkLst>
            <pc:docMk/>
            <pc:sldMk cId="3335246507" sldId="551"/>
            <ac:cxnSpMk id="121" creationId="{D2AB69E9-E777-CA41-AA88-B5D2D4515AE9}"/>
          </ac:cxnSpMkLst>
        </pc:cxnChg>
        <pc:cxnChg chg="del mod">
          <ac:chgData name="Judson Santiago" userId="ebb108da2f256286" providerId="LiveId" clId="{BCBF54EC-0DB2-EC4D-81A8-ABEF66C7B384}" dt="2021-09-12T19:28:17.280" v="1650" actId="478"/>
          <ac:cxnSpMkLst>
            <pc:docMk/>
            <pc:sldMk cId="3335246507" sldId="551"/>
            <ac:cxnSpMk id="122" creationId="{69BABD73-35E9-444D-AC37-C39464B790C5}"/>
          </ac:cxnSpMkLst>
        </pc:cxnChg>
        <pc:cxnChg chg="del mod">
          <ac:chgData name="Judson Santiago" userId="ebb108da2f256286" providerId="LiveId" clId="{BCBF54EC-0DB2-EC4D-81A8-ABEF66C7B384}" dt="2021-09-12T19:28:14.918" v="1649" actId="478"/>
          <ac:cxnSpMkLst>
            <pc:docMk/>
            <pc:sldMk cId="3335246507" sldId="551"/>
            <ac:cxnSpMk id="123" creationId="{74FD129F-E728-844E-837A-749F15DE89CF}"/>
          </ac:cxnSpMkLst>
        </pc:cxnChg>
        <pc:cxnChg chg="mod">
          <ac:chgData name="Judson Santiago" userId="ebb108da2f256286" providerId="LiveId" clId="{BCBF54EC-0DB2-EC4D-81A8-ABEF66C7B384}" dt="2021-09-12T19:28:52.161" v="1660" actId="165"/>
          <ac:cxnSpMkLst>
            <pc:docMk/>
            <pc:sldMk cId="3335246507" sldId="551"/>
            <ac:cxnSpMk id="124" creationId="{B54046C4-6374-C841-B13E-CC5133BB1A0E}"/>
          </ac:cxnSpMkLst>
        </pc:cxnChg>
        <pc:cxnChg chg="mod">
          <ac:chgData name="Judson Santiago" userId="ebb108da2f256286" providerId="LiveId" clId="{BCBF54EC-0DB2-EC4D-81A8-ABEF66C7B384}" dt="2021-09-12T19:28:52.161" v="1660" actId="165"/>
          <ac:cxnSpMkLst>
            <pc:docMk/>
            <pc:sldMk cId="3335246507" sldId="551"/>
            <ac:cxnSpMk id="125" creationId="{D8D9FEA3-3ECC-4C46-98D7-DE40F2ADF332}"/>
          </ac:cxnSpMkLst>
        </pc:cxnChg>
        <pc:cxnChg chg="mod">
          <ac:chgData name="Judson Santiago" userId="ebb108da2f256286" providerId="LiveId" clId="{BCBF54EC-0DB2-EC4D-81A8-ABEF66C7B384}" dt="2021-09-12T19:28:52.161" v="1660" actId="165"/>
          <ac:cxnSpMkLst>
            <pc:docMk/>
            <pc:sldMk cId="3335246507" sldId="551"/>
            <ac:cxnSpMk id="126" creationId="{D363B684-EC4C-3240-8CDA-26FD3CD8E906}"/>
          </ac:cxnSpMkLst>
        </pc:cxnChg>
        <pc:cxnChg chg="add mod">
          <ac:chgData name="Judson Santiago" userId="ebb108da2f256286" providerId="LiveId" clId="{BCBF54EC-0DB2-EC4D-81A8-ABEF66C7B384}" dt="2021-09-12T19:32:46.180" v="1754" actId="1036"/>
          <ac:cxnSpMkLst>
            <pc:docMk/>
            <pc:sldMk cId="3335246507" sldId="551"/>
            <ac:cxnSpMk id="132" creationId="{4AD6CE79-9C9B-A142-A38A-DDD7A2620CD4}"/>
          </ac:cxnSpMkLst>
        </pc:cxnChg>
      </pc:sldChg>
      <pc:sldChg chg="del">
        <pc:chgData name="Judson Santiago" userId="ebb108da2f256286" providerId="LiveId" clId="{BCBF54EC-0DB2-EC4D-81A8-ABEF66C7B384}" dt="2021-09-11T21:27:45.096" v="32" actId="2696"/>
        <pc:sldMkLst>
          <pc:docMk/>
          <pc:sldMk cId="753110643" sldId="552"/>
        </pc:sldMkLst>
      </pc:sldChg>
      <pc:sldChg chg="modSp add mod">
        <pc:chgData name="Judson Santiago" userId="ebb108da2f256286" providerId="LiveId" clId="{BCBF54EC-0DB2-EC4D-81A8-ABEF66C7B384}" dt="2021-09-13T00:18:51.939" v="3883" actId="404"/>
        <pc:sldMkLst>
          <pc:docMk/>
          <pc:sldMk cId="3366353434" sldId="552"/>
        </pc:sldMkLst>
        <pc:spChg chg="mod">
          <ac:chgData name="Judson Santiago" userId="ebb108da2f256286" providerId="LiveId" clId="{BCBF54EC-0DB2-EC4D-81A8-ABEF66C7B384}" dt="2021-09-12T19:42:49.463" v="1922" actId="207"/>
          <ac:spMkLst>
            <pc:docMk/>
            <pc:sldMk cId="3366353434" sldId="552"/>
            <ac:spMk id="3" creationId="{6B10E9FF-4692-8B47-9CC1-397912BB1EEE}"/>
          </ac:spMkLst>
        </pc:spChg>
        <pc:spChg chg="mod">
          <ac:chgData name="Judson Santiago" userId="ebb108da2f256286" providerId="LiveId" clId="{BCBF54EC-0DB2-EC4D-81A8-ABEF66C7B384}" dt="2021-09-13T00:18:51.939" v="3883" actId="404"/>
          <ac:spMkLst>
            <pc:docMk/>
            <pc:sldMk cId="3366353434" sldId="552"/>
            <ac:spMk id="4" creationId="{F984BC2D-A6E7-4547-96D1-9D34B3E826AB}"/>
          </ac:spMkLst>
        </pc:spChg>
      </pc:sldChg>
      <pc:sldChg chg="addSp delSp modSp new mod modNotesTx">
        <pc:chgData name="Judson Santiago" userId="ebb108da2f256286" providerId="LiveId" clId="{BCBF54EC-0DB2-EC4D-81A8-ABEF66C7B384}" dt="2021-09-12T20:19:13.517" v="2653" actId="20577"/>
        <pc:sldMkLst>
          <pc:docMk/>
          <pc:sldMk cId="1363513830" sldId="553"/>
        </pc:sldMkLst>
        <pc:spChg chg="mod">
          <ac:chgData name="Judson Santiago" userId="ebb108da2f256286" providerId="LiveId" clId="{BCBF54EC-0DB2-EC4D-81A8-ABEF66C7B384}" dt="2021-09-12T19:43:54.186" v="1925"/>
          <ac:spMkLst>
            <pc:docMk/>
            <pc:sldMk cId="1363513830" sldId="553"/>
            <ac:spMk id="2" creationId="{C0D4CBC6-2F0C-1145-8122-5B05DA7C24D2}"/>
          </ac:spMkLst>
        </pc:spChg>
        <pc:spChg chg="mod">
          <ac:chgData name="Judson Santiago" userId="ebb108da2f256286" providerId="LiveId" clId="{BCBF54EC-0DB2-EC4D-81A8-ABEF66C7B384}" dt="2021-09-12T20:14:16.827" v="2491" actId="207"/>
          <ac:spMkLst>
            <pc:docMk/>
            <pc:sldMk cId="1363513830" sldId="553"/>
            <ac:spMk id="3" creationId="{2E9937D5-B7DE-E544-A853-F85B637B64C5}"/>
          </ac:spMkLst>
        </pc:spChg>
        <pc:spChg chg="del mod topLvl">
          <ac:chgData name="Judson Santiago" userId="ebb108da2f256286" providerId="LiveId" clId="{BCBF54EC-0DB2-EC4D-81A8-ABEF66C7B384}" dt="2021-09-12T19:45:17.654" v="2116" actId="478"/>
          <ac:spMkLst>
            <pc:docMk/>
            <pc:sldMk cId="1363513830" sldId="553"/>
            <ac:spMk id="9" creationId="{13699BE3-B2C7-B347-BF52-699B9ED953C3}"/>
          </ac:spMkLst>
        </pc:spChg>
        <pc:spChg chg="del mod topLvl">
          <ac:chgData name="Judson Santiago" userId="ebb108da2f256286" providerId="LiveId" clId="{BCBF54EC-0DB2-EC4D-81A8-ABEF66C7B384}" dt="2021-09-12T19:45:16.475" v="2115" actId="478"/>
          <ac:spMkLst>
            <pc:docMk/>
            <pc:sldMk cId="1363513830" sldId="553"/>
            <ac:spMk id="10" creationId="{B8899901-369C-AF49-A672-739974F02A19}"/>
          </ac:spMkLst>
        </pc:spChg>
        <pc:spChg chg="del mod topLvl">
          <ac:chgData name="Judson Santiago" userId="ebb108da2f256286" providerId="LiveId" clId="{BCBF54EC-0DB2-EC4D-81A8-ABEF66C7B384}" dt="2021-09-12T19:56:19.332" v="2201" actId="478"/>
          <ac:spMkLst>
            <pc:docMk/>
            <pc:sldMk cId="1363513830" sldId="553"/>
            <ac:spMk id="11" creationId="{556ABB3B-22D3-254B-8CEE-FD1065067EED}"/>
          </ac:spMkLst>
        </pc:spChg>
        <pc:spChg chg="mod topLvl">
          <ac:chgData name="Judson Santiago" userId="ebb108da2f256286" providerId="LiveId" clId="{BCBF54EC-0DB2-EC4D-81A8-ABEF66C7B384}" dt="2021-09-12T20:12:07.277" v="2480" actId="1076"/>
          <ac:spMkLst>
            <pc:docMk/>
            <pc:sldMk cId="1363513830" sldId="553"/>
            <ac:spMk id="12" creationId="{1BD6510F-0937-9C46-A8AF-FD72E38644D3}"/>
          </ac:spMkLst>
        </pc:spChg>
        <pc:spChg chg="del mod topLvl">
          <ac:chgData name="Judson Santiago" userId="ebb108da2f256286" providerId="LiveId" clId="{BCBF54EC-0DB2-EC4D-81A8-ABEF66C7B384}" dt="2021-09-12T19:45:19.578" v="2117" actId="478"/>
          <ac:spMkLst>
            <pc:docMk/>
            <pc:sldMk cId="1363513830" sldId="553"/>
            <ac:spMk id="13" creationId="{CCC18511-55BF-7141-8264-111A633ADF29}"/>
          </ac:spMkLst>
        </pc:spChg>
        <pc:spChg chg="del mod topLvl">
          <ac:chgData name="Judson Santiago" userId="ebb108da2f256286" providerId="LiveId" clId="{BCBF54EC-0DB2-EC4D-81A8-ABEF66C7B384}" dt="2021-09-12T19:45:15.728" v="2114" actId="478"/>
          <ac:spMkLst>
            <pc:docMk/>
            <pc:sldMk cId="1363513830" sldId="553"/>
            <ac:spMk id="14" creationId="{277AB7CC-CD3F-2947-9E21-7A24719AA2C7}"/>
          </ac:spMkLst>
        </pc:spChg>
        <pc:spChg chg="add mod topLvl">
          <ac:chgData name="Judson Santiago" userId="ebb108da2f256286" providerId="LiveId" clId="{BCBF54EC-0DB2-EC4D-81A8-ABEF66C7B384}" dt="2021-09-12T20:12:53.580" v="2483" actId="207"/>
          <ac:spMkLst>
            <pc:docMk/>
            <pc:sldMk cId="1363513830" sldId="553"/>
            <ac:spMk id="33" creationId="{EB70E4F0-AFB3-9149-A144-560AC7D43E1B}"/>
          </ac:spMkLst>
        </pc:spChg>
        <pc:spChg chg="add mod topLvl">
          <ac:chgData name="Judson Santiago" userId="ebb108da2f256286" providerId="LiveId" clId="{BCBF54EC-0DB2-EC4D-81A8-ABEF66C7B384}" dt="2021-09-12T20:12:53.580" v="2483" actId="207"/>
          <ac:spMkLst>
            <pc:docMk/>
            <pc:sldMk cId="1363513830" sldId="553"/>
            <ac:spMk id="34" creationId="{A4AF3416-DC58-764E-805B-ABFC614E2703}"/>
          </ac:spMkLst>
        </pc:spChg>
        <pc:spChg chg="add mod topLvl">
          <ac:chgData name="Judson Santiago" userId="ebb108da2f256286" providerId="LiveId" clId="{BCBF54EC-0DB2-EC4D-81A8-ABEF66C7B384}" dt="2021-09-12T20:12:53.580" v="2483" actId="207"/>
          <ac:spMkLst>
            <pc:docMk/>
            <pc:sldMk cId="1363513830" sldId="553"/>
            <ac:spMk id="35" creationId="{B743A821-5127-DF45-A042-96BCF6E01FF2}"/>
          </ac:spMkLst>
        </pc:spChg>
        <pc:spChg chg="add mod">
          <ac:chgData name="Judson Santiago" userId="ebb108da2f256286" providerId="LiveId" clId="{BCBF54EC-0DB2-EC4D-81A8-ABEF66C7B384}" dt="2021-09-12T19:58:58.159" v="2220" actId="1076"/>
          <ac:spMkLst>
            <pc:docMk/>
            <pc:sldMk cId="1363513830" sldId="553"/>
            <ac:spMk id="36" creationId="{2C519F5E-BD78-284F-BF91-D14173ABAC63}"/>
          </ac:spMkLst>
        </pc:spChg>
        <pc:spChg chg="add mod">
          <ac:chgData name="Judson Santiago" userId="ebb108da2f256286" providerId="LiveId" clId="{BCBF54EC-0DB2-EC4D-81A8-ABEF66C7B384}" dt="2021-09-12T20:13:03.430" v="2484" actId="207"/>
          <ac:spMkLst>
            <pc:docMk/>
            <pc:sldMk cId="1363513830" sldId="553"/>
            <ac:spMk id="59" creationId="{BFC085BE-C67A-EC4C-8053-B6FF8AB1781E}"/>
          </ac:spMkLst>
        </pc:spChg>
        <pc:spChg chg="add mod">
          <ac:chgData name="Judson Santiago" userId="ebb108da2f256286" providerId="LiveId" clId="{BCBF54EC-0DB2-EC4D-81A8-ABEF66C7B384}" dt="2021-09-12T20:13:18.020" v="2485" actId="207"/>
          <ac:spMkLst>
            <pc:docMk/>
            <pc:sldMk cId="1363513830" sldId="553"/>
            <ac:spMk id="61" creationId="{DCD23227-1A8E-3742-83C9-6925C34BBD0F}"/>
          </ac:spMkLst>
        </pc:spChg>
        <pc:spChg chg="add mod">
          <ac:chgData name="Judson Santiago" userId="ebb108da2f256286" providerId="LiveId" clId="{BCBF54EC-0DB2-EC4D-81A8-ABEF66C7B384}" dt="2021-09-12T20:13:24.405" v="2486" actId="208"/>
          <ac:spMkLst>
            <pc:docMk/>
            <pc:sldMk cId="1363513830" sldId="553"/>
            <ac:spMk id="64" creationId="{2FC4240E-C02F-F44E-A2F2-176A5038E83B}"/>
          </ac:spMkLst>
        </pc:spChg>
        <pc:spChg chg="add mod">
          <ac:chgData name="Judson Santiago" userId="ebb108da2f256286" providerId="LiveId" clId="{BCBF54EC-0DB2-EC4D-81A8-ABEF66C7B384}" dt="2021-09-12T20:10:24.931" v="2466" actId="207"/>
          <ac:spMkLst>
            <pc:docMk/>
            <pc:sldMk cId="1363513830" sldId="553"/>
            <ac:spMk id="68" creationId="{4C1C3916-4E69-C24D-B8FB-412A09640DF9}"/>
          </ac:spMkLst>
        </pc:spChg>
        <pc:spChg chg="del mod topLvl">
          <ac:chgData name="Judson Santiago" userId="ebb108da2f256286" providerId="LiveId" clId="{BCBF54EC-0DB2-EC4D-81A8-ABEF66C7B384}" dt="2021-09-12T20:09:25.597" v="2460" actId="478"/>
          <ac:spMkLst>
            <pc:docMk/>
            <pc:sldMk cId="1363513830" sldId="553"/>
            <ac:spMk id="70" creationId="{636187FA-3493-4F4D-99F6-6CB4BA0EF770}"/>
          </ac:spMkLst>
        </pc:spChg>
        <pc:spChg chg="mod topLvl">
          <ac:chgData name="Judson Santiago" userId="ebb108da2f256286" providerId="LiveId" clId="{BCBF54EC-0DB2-EC4D-81A8-ABEF66C7B384}" dt="2021-09-12T20:11:56.135" v="2478" actId="1076"/>
          <ac:spMkLst>
            <pc:docMk/>
            <pc:sldMk cId="1363513830" sldId="553"/>
            <ac:spMk id="72" creationId="{6C07A1E2-B276-7342-854A-D9B3BA22D15C}"/>
          </ac:spMkLst>
        </pc:spChg>
        <pc:spChg chg="mod topLvl">
          <ac:chgData name="Judson Santiago" userId="ebb108da2f256286" providerId="LiveId" clId="{BCBF54EC-0DB2-EC4D-81A8-ABEF66C7B384}" dt="2021-09-12T20:08:52.087" v="2451" actId="207"/>
          <ac:spMkLst>
            <pc:docMk/>
            <pc:sldMk cId="1363513830" sldId="553"/>
            <ac:spMk id="75" creationId="{9DBC0C95-9083-7348-9983-EC0662182DC8}"/>
          </ac:spMkLst>
        </pc:spChg>
        <pc:spChg chg="mod topLvl">
          <ac:chgData name="Judson Santiago" userId="ebb108da2f256286" providerId="LiveId" clId="{BCBF54EC-0DB2-EC4D-81A8-ABEF66C7B384}" dt="2021-09-12T20:09:02.427" v="2454" actId="207"/>
          <ac:spMkLst>
            <pc:docMk/>
            <pc:sldMk cId="1363513830" sldId="553"/>
            <ac:spMk id="76" creationId="{B21E104E-1FAD-8E40-8305-B72382D9AA59}"/>
          </ac:spMkLst>
        </pc:spChg>
        <pc:spChg chg="mod topLvl">
          <ac:chgData name="Judson Santiago" userId="ebb108da2f256286" providerId="LiveId" clId="{BCBF54EC-0DB2-EC4D-81A8-ABEF66C7B384}" dt="2021-09-12T20:09:11.602" v="2457" actId="207"/>
          <ac:spMkLst>
            <pc:docMk/>
            <pc:sldMk cId="1363513830" sldId="553"/>
            <ac:spMk id="77" creationId="{9CC94FFE-66CB-E043-88D0-9C1E3397873A}"/>
          </ac:spMkLst>
        </pc:spChg>
        <pc:spChg chg="del mod topLvl">
          <ac:chgData name="Judson Santiago" userId="ebb108da2f256286" providerId="LiveId" clId="{BCBF54EC-0DB2-EC4D-81A8-ABEF66C7B384}" dt="2021-09-12T20:09:22.955" v="2459" actId="478"/>
          <ac:spMkLst>
            <pc:docMk/>
            <pc:sldMk cId="1363513830" sldId="553"/>
            <ac:spMk id="79" creationId="{E582410B-2ADA-F941-A3C5-E30F4A4648B5}"/>
          </ac:spMkLst>
        </pc:spChg>
        <pc:spChg chg="del mod topLvl">
          <ac:chgData name="Judson Santiago" userId="ebb108da2f256286" providerId="LiveId" clId="{BCBF54EC-0DB2-EC4D-81A8-ABEF66C7B384}" dt="2021-09-12T20:04:38.042" v="2356" actId="478"/>
          <ac:spMkLst>
            <pc:docMk/>
            <pc:sldMk cId="1363513830" sldId="553"/>
            <ac:spMk id="80" creationId="{5B9599FF-4D7B-B141-AA17-348A6F4F3223}"/>
          </ac:spMkLst>
        </pc:spChg>
        <pc:spChg chg="add mod">
          <ac:chgData name="Judson Santiago" userId="ebb108da2f256286" providerId="LiveId" clId="{BCBF54EC-0DB2-EC4D-81A8-ABEF66C7B384}" dt="2021-09-12T20:13:32.016" v="2487" actId="208"/>
          <ac:spMkLst>
            <pc:docMk/>
            <pc:sldMk cId="1363513830" sldId="553"/>
            <ac:spMk id="99" creationId="{74CABF31-2ECD-AC41-A7CA-4DD3E2887832}"/>
          </ac:spMkLst>
        </pc:spChg>
        <pc:grpChg chg="add del mod">
          <ac:chgData name="Judson Santiago" userId="ebb108da2f256286" providerId="LiveId" clId="{BCBF54EC-0DB2-EC4D-81A8-ABEF66C7B384}" dt="2021-09-12T19:45:09.706" v="2111" actId="165"/>
          <ac:grpSpMkLst>
            <pc:docMk/>
            <pc:sldMk cId="1363513830" sldId="553"/>
            <ac:grpSpMk id="4" creationId="{26EE6064-14D1-D342-A04E-4B35C880EFC8}"/>
          </ac:grpSpMkLst>
        </pc:grpChg>
        <pc:grpChg chg="mod topLvl">
          <ac:chgData name="Judson Santiago" userId="ebb108da2f256286" providerId="LiveId" clId="{BCBF54EC-0DB2-EC4D-81A8-ABEF66C7B384}" dt="2021-09-12T19:58:52.571" v="2219" actId="164"/>
          <ac:grpSpMkLst>
            <pc:docMk/>
            <pc:sldMk cId="1363513830" sldId="553"/>
            <ac:grpSpMk id="5" creationId="{7258E7A1-D660-414B-A1ED-D0674F6677DA}"/>
          </ac:grpSpMkLst>
        </pc:grpChg>
        <pc:grpChg chg="del mod topLvl">
          <ac:chgData name="Judson Santiago" userId="ebb108da2f256286" providerId="LiveId" clId="{BCBF54EC-0DB2-EC4D-81A8-ABEF66C7B384}" dt="2021-09-12T19:45:13.442" v="2112" actId="478"/>
          <ac:grpSpMkLst>
            <pc:docMk/>
            <pc:sldMk cId="1363513830" sldId="553"/>
            <ac:grpSpMk id="6" creationId="{EFB77C35-6786-1E4E-9D0E-7C5102F720D7}"/>
          </ac:grpSpMkLst>
        </pc:grpChg>
        <pc:grpChg chg="add del mod topLvl">
          <ac:chgData name="Judson Santiago" userId="ebb108da2f256286" providerId="LiveId" clId="{BCBF54EC-0DB2-EC4D-81A8-ABEF66C7B384}" dt="2021-09-12T19:51:04.209" v="2162" actId="165"/>
          <ac:grpSpMkLst>
            <pc:docMk/>
            <pc:sldMk cId="1363513830" sldId="553"/>
            <ac:grpSpMk id="7" creationId="{2F4A5B31-9D23-9943-A49D-34338080E6A4}"/>
          </ac:grpSpMkLst>
        </pc:grpChg>
        <pc:grpChg chg="del mod topLvl">
          <ac:chgData name="Judson Santiago" userId="ebb108da2f256286" providerId="LiveId" clId="{BCBF54EC-0DB2-EC4D-81A8-ABEF66C7B384}" dt="2021-09-12T19:45:14.707" v="2113" actId="478"/>
          <ac:grpSpMkLst>
            <pc:docMk/>
            <pc:sldMk cId="1363513830" sldId="553"/>
            <ac:grpSpMk id="8" creationId="{C71DD9AC-1A67-9E43-B19D-E2D6313EAB23}"/>
          </ac:grpSpMkLst>
        </pc:grpChg>
        <pc:grpChg chg="mod">
          <ac:chgData name="Judson Santiago" userId="ebb108da2f256286" providerId="LiveId" clId="{BCBF54EC-0DB2-EC4D-81A8-ABEF66C7B384}" dt="2021-09-12T19:45:09.706" v="2111" actId="165"/>
          <ac:grpSpMkLst>
            <pc:docMk/>
            <pc:sldMk cId="1363513830" sldId="553"/>
            <ac:grpSpMk id="15" creationId="{5EB71421-471D-5F41-ABEA-FE04F330D60A}"/>
          </ac:grpSpMkLst>
        </pc:grpChg>
        <pc:grpChg chg="mod topLvl">
          <ac:chgData name="Judson Santiago" userId="ebb108da2f256286" providerId="LiveId" clId="{BCBF54EC-0DB2-EC4D-81A8-ABEF66C7B384}" dt="2021-09-12T19:58:52.571" v="2219" actId="164"/>
          <ac:grpSpMkLst>
            <pc:docMk/>
            <pc:sldMk cId="1363513830" sldId="553"/>
            <ac:grpSpMk id="20" creationId="{ED42BBDC-2363-4442-AA74-0B4ECE38006E}"/>
          </ac:grpSpMkLst>
        </pc:grpChg>
        <pc:grpChg chg="mod">
          <ac:chgData name="Judson Santiago" userId="ebb108da2f256286" providerId="LiveId" clId="{BCBF54EC-0DB2-EC4D-81A8-ABEF66C7B384}" dt="2021-09-12T19:45:09.706" v="2111" actId="165"/>
          <ac:grpSpMkLst>
            <pc:docMk/>
            <pc:sldMk cId="1363513830" sldId="553"/>
            <ac:grpSpMk id="25" creationId="{215411B2-BD45-FE4B-8761-3B624E930233}"/>
          </ac:grpSpMkLst>
        </pc:grpChg>
        <pc:grpChg chg="add mod topLvl">
          <ac:chgData name="Judson Santiago" userId="ebb108da2f256286" providerId="LiveId" clId="{BCBF54EC-0DB2-EC4D-81A8-ABEF66C7B384}" dt="2021-09-12T19:58:52.571" v="2219" actId="164"/>
          <ac:grpSpMkLst>
            <pc:docMk/>
            <pc:sldMk cId="1363513830" sldId="553"/>
            <ac:grpSpMk id="55" creationId="{5CAFA301-92F7-4B48-8269-D979584A9E24}"/>
          </ac:grpSpMkLst>
        </pc:grpChg>
        <pc:grpChg chg="add del mod">
          <ac:chgData name="Judson Santiago" userId="ebb108da2f256286" providerId="LiveId" clId="{BCBF54EC-0DB2-EC4D-81A8-ABEF66C7B384}" dt="2021-09-12T19:57:26.626" v="2207" actId="165"/>
          <ac:grpSpMkLst>
            <pc:docMk/>
            <pc:sldMk cId="1363513830" sldId="553"/>
            <ac:grpSpMk id="57" creationId="{1EBAFF55-660C-1A47-8E1F-0E66BB60AE30}"/>
          </ac:grpSpMkLst>
        </pc:grpChg>
        <pc:grpChg chg="add mod">
          <ac:chgData name="Judson Santiago" userId="ebb108da2f256286" providerId="LiveId" clId="{BCBF54EC-0DB2-EC4D-81A8-ABEF66C7B384}" dt="2021-09-12T19:58:52.571" v="2219" actId="164"/>
          <ac:grpSpMkLst>
            <pc:docMk/>
            <pc:sldMk cId="1363513830" sldId="553"/>
            <ac:grpSpMk id="67" creationId="{87638A8D-2926-9947-A1DA-EBD0BB517D34}"/>
          </ac:grpSpMkLst>
        </pc:grpChg>
        <pc:grpChg chg="add del mod">
          <ac:chgData name="Judson Santiago" userId="ebb108da2f256286" providerId="LiveId" clId="{BCBF54EC-0DB2-EC4D-81A8-ABEF66C7B384}" dt="2021-09-12T20:04:29.996" v="2355" actId="165"/>
          <ac:grpSpMkLst>
            <pc:docMk/>
            <pc:sldMk cId="1363513830" sldId="553"/>
            <ac:grpSpMk id="69" creationId="{F1681DB7-AADB-B84B-B6C6-100B84BF712D}"/>
          </ac:grpSpMkLst>
        </pc:grpChg>
        <pc:grpChg chg="mod topLvl">
          <ac:chgData name="Judson Santiago" userId="ebb108da2f256286" providerId="LiveId" clId="{BCBF54EC-0DB2-EC4D-81A8-ABEF66C7B384}" dt="2021-09-12T20:04:29.996" v="2355" actId="165"/>
          <ac:grpSpMkLst>
            <pc:docMk/>
            <pc:sldMk cId="1363513830" sldId="553"/>
            <ac:grpSpMk id="71" creationId="{487CC056-FC5A-B941-81AE-A5F32F96B478}"/>
          </ac:grpSpMkLst>
        </pc:grpChg>
        <pc:grpChg chg="del mod topLvl">
          <ac:chgData name="Judson Santiago" userId="ebb108da2f256286" providerId="LiveId" clId="{BCBF54EC-0DB2-EC4D-81A8-ABEF66C7B384}" dt="2021-09-12T20:06:24.018" v="2422" actId="165"/>
          <ac:grpSpMkLst>
            <pc:docMk/>
            <pc:sldMk cId="1363513830" sldId="553"/>
            <ac:grpSpMk id="74" creationId="{DDF4B562-CFD5-7C4C-A3E1-81CAF149AD02}"/>
          </ac:grpSpMkLst>
        </pc:grpChg>
        <pc:grpChg chg="mod topLvl">
          <ac:chgData name="Judson Santiago" userId="ebb108da2f256286" providerId="LiveId" clId="{BCBF54EC-0DB2-EC4D-81A8-ABEF66C7B384}" dt="2021-09-12T20:04:29.996" v="2355" actId="165"/>
          <ac:grpSpMkLst>
            <pc:docMk/>
            <pc:sldMk cId="1363513830" sldId="553"/>
            <ac:grpSpMk id="78" creationId="{82F45052-500F-A141-8D57-1C6261E11167}"/>
          </ac:grpSpMkLst>
        </pc:grpChg>
        <pc:grpChg chg="add mod">
          <ac:chgData name="Judson Santiago" userId="ebb108da2f256286" providerId="LiveId" clId="{BCBF54EC-0DB2-EC4D-81A8-ABEF66C7B384}" dt="2021-09-12T20:08:33.342" v="2448" actId="1035"/>
          <ac:grpSpMkLst>
            <pc:docMk/>
            <pc:sldMk cId="1363513830" sldId="553"/>
            <ac:grpSpMk id="100" creationId="{844A921D-64BF-314E-AA2D-377FE6F6C568}"/>
          </ac:grpSpMkLst>
        </pc:grpChg>
        <pc:graphicFrameChg chg="mod">
          <ac:chgData name="Judson Santiago" userId="ebb108da2f256286" providerId="LiveId" clId="{BCBF54EC-0DB2-EC4D-81A8-ABEF66C7B384}" dt="2021-09-12T19:45:09.706" v="2111" actId="165"/>
          <ac:graphicFrameMkLst>
            <pc:docMk/>
            <pc:sldMk cId="1363513830" sldId="553"/>
            <ac:graphicFrameMk id="16" creationId="{7D591ECF-E4E2-6D4A-B9A3-ADB1374A7204}"/>
          </ac:graphicFrameMkLst>
        </pc:graphicFrameChg>
        <pc:graphicFrameChg chg="del mod topLvl">
          <ac:chgData name="Judson Santiago" userId="ebb108da2f256286" providerId="LiveId" clId="{BCBF54EC-0DB2-EC4D-81A8-ABEF66C7B384}" dt="2021-09-12T19:51:08.080" v="2163" actId="478"/>
          <ac:graphicFrameMkLst>
            <pc:docMk/>
            <pc:sldMk cId="1363513830" sldId="553"/>
            <ac:graphicFrameMk id="21" creationId="{D257E88C-A8F0-524E-B41A-A4CBF5939533}"/>
          </ac:graphicFrameMkLst>
        </pc:graphicFrameChg>
        <pc:graphicFrameChg chg="mod">
          <ac:chgData name="Judson Santiago" userId="ebb108da2f256286" providerId="LiveId" clId="{BCBF54EC-0DB2-EC4D-81A8-ABEF66C7B384}" dt="2021-09-12T19:45:09.706" v="2111" actId="165"/>
          <ac:graphicFrameMkLst>
            <pc:docMk/>
            <pc:sldMk cId="1363513830" sldId="553"/>
            <ac:graphicFrameMk id="26" creationId="{14317DCB-563B-424C-A229-AE634DDB288B}"/>
          </ac:graphicFrameMkLst>
        </pc:graphicFrameChg>
        <pc:graphicFrameChg chg="add del mod">
          <ac:chgData name="Judson Santiago" userId="ebb108da2f256286" providerId="LiveId" clId="{BCBF54EC-0DB2-EC4D-81A8-ABEF66C7B384}" dt="2021-09-12T19:48:44.449" v="2146" actId="478"/>
          <ac:graphicFrameMkLst>
            <pc:docMk/>
            <pc:sldMk cId="1363513830" sldId="553"/>
            <ac:graphicFrameMk id="40" creationId="{BF77C9D0-4CC7-1B4C-865D-0E85FD6B7CEA}"/>
          </ac:graphicFrameMkLst>
        </pc:graphicFrame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17" creationId="{B0282076-D2CC-0C48-9686-9FCE7A6132FA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18" creationId="{5A8ABB74-4982-0446-B15C-0E1E86608777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19" creationId="{62425E61-8294-AD4B-BA14-41573B5AABB1}"/>
          </ac:cxnSpMkLst>
        </pc:cxnChg>
        <pc:cxnChg chg="mod">
          <ac:chgData name="Judson Santiago" userId="ebb108da2f256286" providerId="LiveId" clId="{BCBF54EC-0DB2-EC4D-81A8-ABEF66C7B384}" dt="2021-09-12T20:12:41.933" v="2481" actId="208"/>
          <ac:cxnSpMkLst>
            <pc:docMk/>
            <pc:sldMk cId="1363513830" sldId="553"/>
            <ac:cxnSpMk id="22" creationId="{ADD480E2-C5EB-5945-92C9-E78FF011D4F7}"/>
          </ac:cxnSpMkLst>
        </pc:cxnChg>
        <pc:cxnChg chg="mod">
          <ac:chgData name="Judson Santiago" userId="ebb108da2f256286" providerId="LiveId" clId="{BCBF54EC-0DB2-EC4D-81A8-ABEF66C7B384}" dt="2021-09-12T20:12:41.933" v="2481" actId="208"/>
          <ac:cxnSpMkLst>
            <pc:docMk/>
            <pc:sldMk cId="1363513830" sldId="553"/>
            <ac:cxnSpMk id="23" creationId="{5D35369C-5767-1E43-B388-B1FE971A8E42}"/>
          </ac:cxnSpMkLst>
        </pc:cxnChg>
        <pc:cxnChg chg="mod">
          <ac:chgData name="Judson Santiago" userId="ebb108da2f256286" providerId="LiveId" clId="{BCBF54EC-0DB2-EC4D-81A8-ABEF66C7B384}" dt="2021-09-12T20:12:41.933" v="2481" actId="208"/>
          <ac:cxnSpMkLst>
            <pc:docMk/>
            <pc:sldMk cId="1363513830" sldId="553"/>
            <ac:cxnSpMk id="24" creationId="{9F47268A-1FC9-7B46-BE33-B793B2701594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27" creationId="{88BF9BA5-F396-C040-A4EB-F4AD0CC927B2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28" creationId="{91D6C5A3-781B-1C4D-B483-7EDC5E5C5F49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29" creationId="{498A02A2-7058-0645-A6E8-D07DA776C307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30" creationId="{DA77A156-65C0-094C-826E-73CBD2AD7AE9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31" creationId="{B16F8635-650C-2E43-AEF4-23D6B1A80C9B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32" creationId="{894136F4-20F8-AC49-9D2D-EBB847E803EB}"/>
          </ac:cxnSpMkLst>
        </pc:cxnChg>
        <pc:cxnChg chg="add del mod">
          <ac:chgData name="Judson Santiago" userId="ebb108da2f256286" providerId="LiveId" clId="{BCBF54EC-0DB2-EC4D-81A8-ABEF66C7B384}" dt="2021-09-12T19:48:44.449" v="2146" actId="478"/>
          <ac:cxnSpMkLst>
            <pc:docMk/>
            <pc:sldMk cId="1363513830" sldId="553"/>
            <ac:cxnSpMk id="37" creationId="{09CB2E16-F70B-4E42-A72D-FD5B398F56C6}"/>
          </ac:cxnSpMkLst>
        </pc:cxnChg>
        <pc:cxnChg chg="add del mod">
          <ac:chgData name="Judson Santiago" userId="ebb108da2f256286" providerId="LiveId" clId="{BCBF54EC-0DB2-EC4D-81A8-ABEF66C7B384}" dt="2021-09-12T19:48:44.449" v="2146" actId="478"/>
          <ac:cxnSpMkLst>
            <pc:docMk/>
            <pc:sldMk cId="1363513830" sldId="553"/>
            <ac:cxnSpMk id="38" creationId="{5678E1D2-D976-0C43-9426-019FCE4BCA8A}"/>
          </ac:cxnSpMkLst>
        </pc:cxnChg>
        <pc:cxnChg chg="add del mod">
          <ac:chgData name="Judson Santiago" userId="ebb108da2f256286" providerId="LiveId" clId="{BCBF54EC-0DB2-EC4D-81A8-ABEF66C7B384}" dt="2021-09-12T19:48:44.449" v="2146" actId="478"/>
          <ac:cxnSpMkLst>
            <pc:docMk/>
            <pc:sldMk cId="1363513830" sldId="553"/>
            <ac:cxnSpMk id="39" creationId="{F9F1724C-4444-BD40-A17B-3AAE7C2EF02C}"/>
          </ac:cxnSpMkLst>
        </pc:cxnChg>
        <pc:cxnChg chg="add mod">
          <ac:chgData name="Judson Santiago" userId="ebb108da2f256286" providerId="LiveId" clId="{BCBF54EC-0DB2-EC4D-81A8-ABEF66C7B384}" dt="2021-09-12T20:13:24.405" v="2486" actId="208"/>
          <ac:cxnSpMkLst>
            <pc:docMk/>
            <pc:sldMk cId="1363513830" sldId="553"/>
            <ac:cxnSpMk id="42" creationId="{BB9091BD-15A5-C74C-BD8D-1241CA2930EC}"/>
          </ac:cxnSpMkLst>
        </pc:cxnChg>
        <pc:cxnChg chg="add mod">
          <ac:chgData name="Judson Santiago" userId="ebb108da2f256286" providerId="LiveId" clId="{BCBF54EC-0DB2-EC4D-81A8-ABEF66C7B384}" dt="2021-09-12T19:58:05.660" v="2213" actId="14100"/>
          <ac:cxnSpMkLst>
            <pc:docMk/>
            <pc:sldMk cId="1363513830" sldId="553"/>
            <ac:cxnSpMk id="43" creationId="{6553B9DB-0096-D74C-A5A9-985C466285E4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4" creationId="{DEEC584F-425A-FB4C-8184-EC635BB7589D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5" creationId="{B7EA121C-0434-FE4F-A0C0-E334A324C80D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6" creationId="{83328BC1-ACE9-4749-B808-EF8E38E9A89E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7" creationId="{ADA027BF-8977-DA42-957E-E776A8BEBCD7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8" creationId="{D84621CC-C531-4B4C-8A07-7CEB758CE274}"/>
          </ac:cxnSpMkLst>
        </pc:cxnChg>
        <pc:cxnChg chg="add mod">
          <ac:chgData name="Judson Santiago" userId="ebb108da2f256286" providerId="LiveId" clId="{BCBF54EC-0DB2-EC4D-81A8-ABEF66C7B384}" dt="2021-09-12T19:58:14.089" v="2214" actId="14100"/>
          <ac:cxnSpMkLst>
            <pc:docMk/>
            <pc:sldMk cId="1363513830" sldId="553"/>
            <ac:cxnSpMk id="49" creationId="{6EBAFD24-D66B-1C43-BD91-9C7CAE011551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50" creationId="{18F67F57-9495-4347-BD32-A0765077D0C7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51" creationId="{752BE9F8-83D6-F44A-985D-77EDB84B1B86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52" creationId="{96F8E103-2C7A-E941-901C-93B4792936D5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53" creationId="{8947081A-1D5F-4546-BCBA-DA3CE150D781}"/>
          </ac:cxnSpMkLst>
        </pc:cxnChg>
        <pc:cxnChg chg="add mod">
          <ac:chgData name="Judson Santiago" userId="ebb108da2f256286" providerId="LiveId" clId="{BCBF54EC-0DB2-EC4D-81A8-ABEF66C7B384}" dt="2021-09-12T19:58:24.691" v="2217" actId="1038"/>
          <ac:cxnSpMkLst>
            <pc:docMk/>
            <pc:sldMk cId="1363513830" sldId="553"/>
            <ac:cxnSpMk id="54" creationId="{A4A701A6-1196-FB48-B100-F4EEE92C1A92}"/>
          </ac:cxnSpMkLst>
        </pc:cxnChg>
        <pc:cxnChg chg="del mod topLvl">
          <ac:chgData name="Judson Santiago" userId="ebb108da2f256286" providerId="LiveId" clId="{BCBF54EC-0DB2-EC4D-81A8-ABEF66C7B384}" dt="2021-09-12T20:09:21.270" v="2458" actId="478"/>
          <ac:cxnSpMkLst>
            <pc:docMk/>
            <pc:sldMk cId="1363513830" sldId="553"/>
            <ac:cxnSpMk id="73" creationId="{5887BEB6-5082-E14F-A226-963191A83CC2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1" creationId="{3E7D0B62-A12C-7F44-AE32-64D44985E1D5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2" creationId="{4E5E4FE0-E9C1-994E-B3F3-266BCC6974E8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3" creationId="{C788752C-320D-4849-A64A-3182C9F649A1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4" creationId="{46DB25F7-284E-7147-AB25-5F0AD0E5673F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5" creationId="{5897E7A8-E1C7-8F4F-B92F-20105CFDE150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6" creationId="{70BE7969-D098-C748-B553-A48891A87717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7" creationId="{35ABF1E0-8C13-BA46-BDF9-58902DDC8222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8" creationId="{0F30C21E-DD7D-7346-9722-BE1FFCDA60D5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9" creationId="{35F9C7DD-8582-AF4B-8A80-6812C64EF083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90" creationId="{E5FBFDA3-C2E3-BC47-ABBC-568A74C2F00B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91" creationId="{D6F062C9-4C4F-C548-BF92-EDC1BE8084DA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92" creationId="{42412E54-E62D-2747-858B-AF226CD5A625}"/>
          </ac:cxnSpMkLst>
        </pc:cxnChg>
        <pc:cxnChg chg="mod topLvl">
          <ac:chgData name="Judson Santiago" userId="ebb108da2f256286" providerId="LiveId" clId="{BCBF54EC-0DB2-EC4D-81A8-ABEF66C7B384}" dt="2021-09-12T20:08:10.085" v="2439" actId="208"/>
          <ac:cxnSpMkLst>
            <pc:docMk/>
            <pc:sldMk cId="1363513830" sldId="553"/>
            <ac:cxnSpMk id="93" creationId="{8A89B70E-C0AC-EC48-B03A-2F7D77B42A9A}"/>
          </ac:cxnSpMkLst>
        </pc:cxnChg>
        <pc:cxnChg chg="mod topLvl">
          <ac:chgData name="Judson Santiago" userId="ebb108da2f256286" providerId="LiveId" clId="{BCBF54EC-0DB2-EC4D-81A8-ABEF66C7B384}" dt="2021-09-12T20:08:10.085" v="2439" actId="208"/>
          <ac:cxnSpMkLst>
            <pc:docMk/>
            <pc:sldMk cId="1363513830" sldId="553"/>
            <ac:cxnSpMk id="94" creationId="{5FA1FDBC-3366-5742-86F2-025E10D069D6}"/>
          </ac:cxnSpMkLst>
        </pc:cxnChg>
        <pc:cxnChg chg="mod topLvl">
          <ac:chgData name="Judson Santiago" userId="ebb108da2f256286" providerId="LiveId" clId="{BCBF54EC-0DB2-EC4D-81A8-ABEF66C7B384}" dt="2021-09-12T20:08:10.085" v="2439" actId="208"/>
          <ac:cxnSpMkLst>
            <pc:docMk/>
            <pc:sldMk cId="1363513830" sldId="553"/>
            <ac:cxnSpMk id="95" creationId="{515C4B33-D491-2943-A0E7-2F5786180678}"/>
          </ac:cxnSpMkLst>
        </pc:cxnChg>
        <pc:cxnChg chg="mod">
          <ac:chgData name="Judson Santiago" userId="ebb108da2f256286" providerId="LiveId" clId="{BCBF54EC-0DB2-EC4D-81A8-ABEF66C7B384}" dt="2021-09-12T20:07:56.210" v="2437" actId="14100"/>
          <ac:cxnSpMkLst>
            <pc:docMk/>
            <pc:sldMk cId="1363513830" sldId="553"/>
            <ac:cxnSpMk id="96" creationId="{6789C8F3-86E9-9445-BEB6-C2EBE0569743}"/>
          </ac:cxnSpMkLst>
        </pc:cxnChg>
        <pc:cxnChg chg="mod">
          <ac:chgData name="Judson Santiago" userId="ebb108da2f256286" providerId="LiveId" clId="{BCBF54EC-0DB2-EC4D-81A8-ABEF66C7B384}" dt="2021-09-12T20:06:50.674" v="2425" actId="14100"/>
          <ac:cxnSpMkLst>
            <pc:docMk/>
            <pc:sldMk cId="1363513830" sldId="553"/>
            <ac:cxnSpMk id="97" creationId="{AB83E5FB-F857-1445-A813-F9321E1D9C92}"/>
          </ac:cxnSpMkLst>
        </pc:cxnChg>
        <pc:cxnChg chg="mod">
          <ac:chgData name="Judson Santiago" userId="ebb108da2f256286" providerId="LiveId" clId="{BCBF54EC-0DB2-EC4D-81A8-ABEF66C7B384}" dt="2021-09-12T20:08:01.579" v="2438" actId="14100"/>
          <ac:cxnSpMkLst>
            <pc:docMk/>
            <pc:sldMk cId="1363513830" sldId="553"/>
            <ac:cxnSpMk id="98" creationId="{97C78C1D-0DB0-9046-A8E4-C3B524BF2D78}"/>
          </ac:cxnSpMkLst>
        </pc:cxnChg>
      </pc:sldChg>
      <pc:sldChg chg="del">
        <pc:chgData name="Judson Santiago" userId="ebb108da2f256286" providerId="LiveId" clId="{BCBF54EC-0DB2-EC4D-81A8-ABEF66C7B384}" dt="2021-09-11T21:27:45.524" v="33" actId="2696"/>
        <pc:sldMkLst>
          <pc:docMk/>
          <pc:sldMk cId="2882350518" sldId="553"/>
        </pc:sldMkLst>
      </pc:sldChg>
      <pc:sldChg chg="addSp delSp modSp new mod">
        <pc:chgData name="Judson Santiago" userId="ebb108da2f256286" providerId="LiveId" clId="{BCBF54EC-0DB2-EC4D-81A8-ABEF66C7B384}" dt="2021-09-13T00:20:11.906" v="3884" actId="688"/>
        <pc:sldMkLst>
          <pc:docMk/>
          <pc:sldMk cId="1688160162" sldId="554"/>
        </pc:sldMkLst>
        <pc:spChg chg="mod">
          <ac:chgData name="Judson Santiago" userId="ebb108da2f256286" providerId="LiveId" clId="{BCBF54EC-0DB2-EC4D-81A8-ABEF66C7B384}" dt="2021-09-12T22:45:20.615" v="2655"/>
          <ac:spMkLst>
            <pc:docMk/>
            <pc:sldMk cId="1688160162" sldId="554"/>
            <ac:spMk id="2" creationId="{3EEE7B9F-48AD-524D-9E4C-450322C2FE0D}"/>
          </ac:spMkLst>
        </pc:spChg>
        <pc:spChg chg="mod">
          <ac:chgData name="Judson Santiago" userId="ebb108da2f256286" providerId="LiveId" clId="{BCBF54EC-0DB2-EC4D-81A8-ABEF66C7B384}" dt="2021-09-12T23:28:01.612" v="3298" actId="20577"/>
          <ac:spMkLst>
            <pc:docMk/>
            <pc:sldMk cId="1688160162" sldId="554"/>
            <ac:spMk id="3" creationId="{FCF3CA9E-5276-474B-8B41-EA758257255B}"/>
          </ac:spMkLst>
        </pc:spChg>
        <pc:spChg chg="mod">
          <ac:chgData name="Judson Santiago" userId="ebb108da2f256286" providerId="LiveId" clId="{BCBF54EC-0DB2-EC4D-81A8-ABEF66C7B384}" dt="2021-09-12T22:57:45.803" v="3059" actId="14100"/>
          <ac:spMkLst>
            <pc:docMk/>
            <pc:sldMk cId="1688160162" sldId="554"/>
            <ac:spMk id="6" creationId="{6C7C8B82-2EA4-4849-9027-7388825B5213}"/>
          </ac:spMkLst>
        </pc:spChg>
        <pc:spChg chg="mod">
          <ac:chgData name="Judson Santiago" userId="ebb108da2f256286" providerId="LiveId" clId="{BCBF54EC-0DB2-EC4D-81A8-ABEF66C7B384}" dt="2021-09-12T23:26:39.519" v="3290" actId="1076"/>
          <ac:spMkLst>
            <pc:docMk/>
            <pc:sldMk cId="1688160162" sldId="554"/>
            <ac:spMk id="7" creationId="{5D41E867-0D9F-8545-A069-EF5B8E02C123}"/>
          </ac:spMkLst>
        </pc:spChg>
        <pc:spChg chg="mod">
          <ac:chgData name="Judson Santiago" userId="ebb108da2f256286" providerId="LiveId" clId="{BCBF54EC-0DB2-EC4D-81A8-ABEF66C7B384}" dt="2021-09-12T23:26:43.629" v="3291" actId="1076"/>
          <ac:spMkLst>
            <pc:docMk/>
            <pc:sldMk cId="1688160162" sldId="554"/>
            <ac:spMk id="8" creationId="{293BFD11-699F-5146-95D8-BA77CF4BB385}"/>
          </ac:spMkLst>
        </pc:spChg>
        <pc:spChg chg="mod">
          <ac:chgData name="Judson Santiago" userId="ebb108da2f256286" providerId="LiveId" clId="{BCBF54EC-0DB2-EC4D-81A8-ABEF66C7B384}" dt="2021-09-12T22:57:36.645" v="3058" actId="1076"/>
          <ac:spMkLst>
            <pc:docMk/>
            <pc:sldMk cId="1688160162" sldId="554"/>
            <ac:spMk id="9" creationId="{874E3588-289C-CC4C-989E-B33E832D5079}"/>
          </ac:spMkLst>
        </pc:spChg>
        <pc:spChg chg="mod">
          <ac:chgData name="Judson Santiago" userId="ebb108da2f256286" providerId="LiveId" clId="{BCBF54EC-0DB2-EC4D-81A8-ABEF66C7B384}" dt="2021-09-12T22:57:23.539" v="3057" actId="1076"/>
          <ac:spMkLst>
            <pc:docMk/>
            <pc:sldMk cId="1688160162" sldId="554"/>
            <ac:spMk id="10" creationId="{DBF1C0A9-7CD5-2049-88A0-78662AFAC16B}"/>
          </ac:spMkLst>
        </pc:spChg>
        <pc:spChg chg="mod">
          <ac:chgData name="Judson Santiago" userId="ebb108da2f256286" providerId="LiveId" clId="{BCBF54EC-0DB2-EC4D-81A8-ABEF66C7B384}" dt="2021-09-12T23:45:59.947" v="3594" actId="207"/>
          <ac:spMkLst>
            <pc:docMk/>
            <pc:sldMk cId="1688160162" sldId="554"/>
            <ac:spMk id="11" creationId="{5A3E19D4-2BF8-E440-9AD2-0142E9BA0F16}"/>
          </ac:spMkLst>
        </pc:spChg>
        <pc:spChg chg="mod">
          <ac:chgData name="Judson Santiago" userId="ebb108da2f256286" providerId="LiveId" clId="{BCBF54EC-0DB2-EC4D-81A8-ABEF66C7B384}" dt="2021-09-12T23:45:59.947" v="3594" actId="207"/>
          <ac:spMkLst>
            <pc:docMk/>
            <pc:sldMk cId="1688160162" sldId="554"/>
            <ac:spMk id="12" creationId="{C724D7AC-46FB-A841-AC02-82655A091B0E}"/>
          </ac:spMkLst>
        </pc:spChg>
        <pc:spChg chg="mod">
          <ac:chgData name="Judson Santiago" userId="ebb108da2f256286" providerId="LiveId" clId="{BCBF54EC-0DB2-EC4D-81A8-ABEF66C7B384}" dt="2021-09-12T22:54:37.594" v="3024"/>
          <ac:spMkLst>
            <pc:docMk/>
            <pc:sldMk cId="1688160162" sldId="554"/>
            <ac:spMk id="15" creationId="{D1BC05D8-650A-5944-88FF-D6DD63EC882A}"/>
          </ac:spMkLst>
        </pc:spChg>
        <pc:spChg chg="del mod">
          <ac:chgData name="Judson Santiago" userId="ebb108da2f256286" providerId="LiveId" clId="{BCBF54EC-0DB2-EC4D-81A8-ABEF66C7B384}" dt="2021-09-12T22:57:53.783" v="3060" actId="478"/>
          <ac:spMkLst>
            <pc:docMk/>
            <pc:sldMk cId="1688160162" sldId="554"/>
            <ac:spMk id="16" creationId="{D06D990A-7C70-8347-A072-E933023798A6}"/>
          </ac:spMkLst>
        </pc:spChg>
        <pc:spChg chg="del mod">
          <ac:chgData name="Judson Santiago" userId="ebb108da2f256286" providerId="LiveId" clId="{BCBF54EC-0DB2-EC4D-81A8-ABEF66C7B384}" dt="2021-09-12T22:58:00.063" v="3063" actId="478"/>
          <ac:spMkLst>
            <pc:docMk/>
            <pc:sldMk cId="1688160162" sldId="554"/>
            <ac:spMk id="17" creationId="{94B63724-3B53-284D-99F3-34194AFD4494}"/>
          </ac:spMkLst>
        </pc:spChg>
        <pc:spChg chg="del mod">
          <ac:chgData name="Judson Santiago" userId="ebb108da2f256286" providerId="LiveId" clId="{BCBF54EC-0DB2-EC4D-81A8-ABEF66C7B384}" dt="2021-09-12T22:57:56.603" v="3061" actId="478"/>
          <ac:spMkLst>
            <pc:docMk/>
            <pc:sldMk cId="1688160162" sldId="554"/>
            <ac:spMk id="18" creationId="{3103FC18-3E1A-424E-8E02-2FF0E69B0193}"/>
          </ac:spMkLst>
        </pc:spChg>
        <pc:spChg chg="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23" creationId="{F0A2C90E-EBFB-4F4F-8C21-8B525FC8735C}"/>
          </ac:spMkLst>
        </pc:spChg>
        <pc:spChg chg="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24" creationId="{07D3EC80-CE18-9740-90D3-5166CAEA88F6}"/>
          </ac:spMkLst>
        </pc:spChg>
        <pc:spChg chg="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25" creationId="{0F2F9482-1729-C646-A0C8-D077964B6188}"/>
          </ac:spMkLst>
        </pc:spChg>
        <pc:spChg chg="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26" creationId="{3C2308CC-FE11-A044-B134-2ED16D76F264}"/>
          </ac:spMkLst>
        </pc:spChg>
        <pc:spChg chg="del mod">
          <ac:chgData name="Judson Santiago" userId="ebb108da2f256286" providerId="LiveId" clId="{BCBF54EC-0DB2-EC4D-81A8-ABEF66C7B384}" dt="2021-09-12T23:03:18.367" v="3079" actId="478"/>
          <ac:spMkLst>
            <pc:docMk/>
            <pc:sldMk cId="1688160162" sldId="554"/>
            <ac:spMk id="27" creationId="{E63E7E39-47BD-AE43-8633-19554E8919F9}"/>
          </ac:spMkLst>
        </pc:spChg>
        <pc:spChg chg="mod">
          <ac:chgData name="Judson Santiago" userId="ebb108da2f256286" providerId="LiveId" clId="{BCBF54EC-0DB2-EC4D-81A8-ABEF66C7B384}" dt="2021-09-12T23:08:45.108" v="3134" actId="165"/>
          <ac:spMkLst>
            <pc:docMk/>
            <pc:sldMk cId="1688160162" sldId="554"/>
            <ac:spMk id="28" creationId="{57C4B147-DE0E-D649-8044-20A5269813A0}"/>
          </ac:spMkLst>
        </pc:spChg>
        <pc:spChg chg="mod">
          <ac:chgData name="Judson Santiago" userId="ebb108da2f256286" providerId="LiveId" clId="{BCBF54EC-0DB2-EC4D-81A8-ABEF66C7B384}" dt="2021-09-12T23:08:45.108" v="3134" actId="165"/>
          <ac:spMkLst>
            <pc:docMk/>
            <pc:sldMk cId="1688160162" sldId="554"/>
            <ac:spMk id="29" creationId="{2EC55B6A-0247-2C4D-9670-10CCACD7E7ED}"/>
          </ac:spMkLst>
        </pc:spChg>
        <pc:spChg chg="mod">
          <ac:chgData name="Judson Santiago" userId="ebb108da2f256286" providerId="LiveId" clId="{BCBF54EC-0DB2-EC4D-81A8-ABEF66C7B384}" dt="2021-09-12T23:08:45.108" v="3134" actId="165"/>
          <ac:spMkLst>
            <pc:docMk/>
            <pc:sldMk cId="1688160162" sldId="554"/>
            <ac:spMk id="32" creationId="{64CBFDAB-B7CC-A848-90BE-A3AC9F3FB16A}"/>
          </ac:spMkLst>
        </pc:spChg>
        <pc:spChg chg="add 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33" creationId="{B3AC216B-19AC-ED40-94E4-466949F89A55}"/>
          </ac:spMkLst>
        </pc:spChg>
        <pc:spChg chg="add 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34" creationId="{C645BCE7-52BF-E140-B71B-70EE8EDFB225}"/>
          </ac:spMkLst>
        </pc:spChg>
        <pc:spChg chg="add mod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35" creationId="{D05E2910-6BB4-304B-9A73-619BE26A6631}"/>
          </ac:spMkLst>
        </pc:spChg>
        <pc:spChg chg="add mod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36" creationId="{0407E4DD-8227-2743-A4D2-D978B7078579}"/>
          </ac:spMkLst>
        </pc:spChg>
        <pc:spChg chg="add mod">
          <ac:chgData name="Judson Santiago" userId="ebb108da2f256286" providerId="LiveId" clId="{BCBF54EC-0DB2-EC4D-81A8-ABEF66C7B384}" dt="2021-09-13T00:20:11.906" v="3884" actId="688"/>
          <ac:spMkLst>
            <pc:docMk/>
            <pc:sldMk cId="1688160162" sldId="554"/>
            <ac:spMk id="40" creationId="{FDA25F7C-B8FC-1B4F-B706-99BDF6E3B993}"/>
          </ac:spMkLst>
        </pc:spChg>
        <pc:spChg chg="add mod">
          <ac:chgData name="Judson Santiago" userId="ebb108da2f256286" providerId="LiveId" clId="{BCBF54EC-0DB2-EC4D-81A8-ABEF66C7B384}" dt="2021-09-12T23:27:17.849" v="3295" actId="403"/>
          <ac:spMkLst>
            <pc:docMk/>
            <pc:sldMk cId="1688160162" sldId="554"/>
            <ac:spMk id="41" creationId="{53B7F1A1-946C-1A4A-B2A7-B2AD86746F3E}"/>
          </ac:spMkLst>
        </pc:spChg>
        <pc:spChg chg="add del mod">
          <ac:chgData name="Judson Santiago" userId="ebb108da2f256286" providerId="LiveId" clId="{BCBF54EC-0DB2-EC4D-81A8-ABEF66C7B384}" dt="2021-09-12T23:12:50.567" v="3151" actId="478"/>
          <ac:spMkLst>
            <pc:docMk/>
            <pc:sldMk cId="1688160162" sldId="554"/>
            <ac:spMk id="42" creationId="{4AA8CA7E-DC13-9846-A497-1F712DD5C908}"/>
          </ac:spMkLst>
        </pc:spChg>
        <pc:grpChg chg="add mod">
          <ac:chgData name="Judson Santiago" userId="ebb108da2f256286" providerId="LiveId" clId="{BCBF54EC-0DB2-EC4D-81A8-ABEF66C7B384}" dt="2021-09-12T23:08:32.020" v="3133" actId="1037"/>
          <ac:grpSpMkLst>
            <pc:docMk/>
            <pc:sldMk cId="1688160162" sldId="554"/>
            <ac:grpSpMk id="4" creationId="{219499AF-96C8-8046-83E8-70837C6EB86D}"/>
          </ac:grpSpMkLst>
        </pc:grpChg>
        <pc:grpChg chg="mod">
          <ac:chgData name="Judson Santiago" userId="ebb108da2f256286" providerId="LiveId" clId="{BCBF54EC-0DB2-EC4D-81A8-ABEF66C7B384}" dt="2021-09-12T22:54:37.594" v="3024"/>
          <ac:grpSpMkLst>
            <pc:docMk/>
            <pc:sldMk cId="1688160162" sldId="554"/>
            <ac:grpSpMk id="5" creationId="{153B1F29-637B-4447-9CD3-207639D3D2EF}"/>
          </ac:grpSpMkLst>
        </pc:grpChg>
        <pc:grpChg chg="add del mod">
          <ac:chgData name="Judson Santiago" userId="ebb108da2f256286" providerId="LiveId" clId="{BCBF54EC-0DB2-EC4D-81A8-ABEF66C7B384}" dt="2021-09-12T23:08:45.108" v="3134" actId="165"/>
          <ac:grpSpMkLst>
            <pc:docMk/>
            <pc:sldMk cId="1688160162" sldId="554"/>
            <ac:grpSpMk id="21" creationId="{21F1CC71-13DE-844F-BB86-910C83B73B20}"/>
          </ac:grpSpMkLst>
        </pc:grpChg>
        <pc:grpChg chg="mod topLvl">
          <ac:chgData name="Judson Santiago" userId="ebb108da2f256286" providerId="LiveId" clId="{BCBF54EC-0DB2-EC4D-81A8-ABEF66C7B384}" dt="2021-09-12T23:09:24.599" v="3136" actId="164"/>
          <ac:grpSpMkLst>
            <pc:docMk/>
            <pc:sldMk cId="1688160162" sldId="554"/>
            <ac:grpSpMk id="22" creationId="{7BC93AE3-A0BE-8C46-AFA3-01327EE95CFD}"/>
          </ac:grpSpMkLst>
        </pc:grpChg>
        <pc:grpChg chg="add mod">
          <ac:chgData name="Judson Santiago" userId="ebb108da2f256286" providerId="LiveId" clId="{BCBF54EC-0DB2-EC4D-81A8-ABEF66C7B384}" dt="2021-09-12T23:27:06.452" v="3294" actId="1076"/>
          <ac:grpSpMkLst>
            <pc:docMk/>
            <pc:sldMk cId="1688160162" sldId="554"/>
            <ac:grpSpMk id="39" creationId="{7569DC2C-7F13-F241-B406-81170278E6CB}"/>
          </ac:grpSpMkLst>
        </pc:grpChg>
        <pc:cxnChg chg="mod">
          <ac:chgData name="Judson Santiago" userId="ebb108da2f256286" providerId="LiveId" clId="{BCBF54EC-0DB2-EC4D-81A8-ABEF66C7B384}" dt="2021-09-12T23:45:50.368" v="3593" actId="208"/>
          <ac:cxnSpMkLst>
            <pc:docMk/>
            <pc:sldMk cId="1688160162" sldId="554"/>
            <ac:cxnSpMk id="13" creationId="{55746F43-A988-6E4D-8D36-4754676887EC}"/>
          </ac:cxnSpMkLst>
        </pc:cxnChg>
        <pc:cxnChg chg="mod">
          <ac:chgData name="Judson Santiago" userId="ebb108da2f256286" providerId="LiveId" clId="{BCBF54EC-0DB2-EC4D-81A8-ABEF66C7B384}" dt="2021-09-12T23:45:50.368" v="3593" actId="208"/>
          <ac:cxnSpMkLst>
            <pc:docMk/>
            <pc:sldMk cId="1688160162" sldId="554"/>
            <ac:cxnSpMk id="14" creationId="{2CD68FF7-B248-4B42-A9EA-6D8BE4402E0B}"/>
          </ac:cxnSpMkLst>
        </pc:cxnChg>
        <pc:cxnChg chg="mod">
          <ac:chgData name="Judson Santiago" userId="ebb108da2f256286" providerId="LiveId" clId="{BCBF54EC-0DB2-EC4D-81A8-ABEF66C7B384}" dt="2021-09-12T23:27:00.432" v="3293" actId="14100"/>
          <ac:cxnSpMkLst>
            <pc:docMk/>
            <pc:sldMk cId="1688160162" sldId="554"/>
            <ac:cxnSpMk id="30" creationId="{CC0A88FF-2E89-8D42-AA86-EC1D57BD7E23}"/>
          </ac:cxnSpMkLst>
        </pc:cxnChg>
        <pc:cxnChg chg="mod">
          <ac:chgData name="Judson Santiago" userId="ebb108da2f256286" providerId="LiveId" clId="{BCBF54EC-0DB2-EC4D-81A8-ABEF66C7B384}" dt="2021-09-12T23:26:55.302" v="3292" actId="14100"/>
          <ac:cxnSpMkLst>
            <pc:docMk/>
            <pc:sldMk cId="1688160162" sldId="554"/>
            <ac:cxnSpMk id="31" creationId="{2050C606-20A8-EE47-8AC5-15AB48799996}"/>
          </ac:cxnSpMkLst>
        </pc:cxnChg>
      </pc:sldChg>
      <pc:sldChg chg="del">
        <pc:chgData name="Judson Santiago" userId="ebb108da2f256286" providerId="LiveId" clId="{BCBF54EC-0DB2-EC4D-81A8-ABEF66C7B384}" dt="2021-09-11T21:27:45.774" v="34" actId="2696"/>
        <pc:sldMkLst>
          <pc:docMk/>
          <pc:sldMk cId="3737435549" sldId="554"/>
        </pc:sldMkLst>
      </pc:sldChg>
      <pc:sldChg chg="del">
        <pc:chgData name="Judson Santiago" userId="ebb108da2f256286" providerId="LiveId" clId="{BCBF54EC-0DB2-EC4D-81A8-ABEF66C7B384}" dt="2021-09-11T21:27:46.065" v="35" actId="2696"/>
        <pc:sldMkLst>
          <pc:docMk/>
          <pc:sldMk cId="1543451559" sldId="555"/>
        </pc:sldMkLst>
      </pc:sldChg>
      <pc:sldChg chg="addSp delSp modSp add mod">
        <pc:chgData name="Judson Santiago" userId="ebb108da2f256286" providerId="LiveId" clId="{BCBF54EC-0DB2-EC4D-81A8-ABEF66C7B384}" dt="2021-09-13T00:26:11.045" v="4185" actId="1035"/>
        <pc:sldMkLst>
          <pc:docMk/>
          <pc:sldMk cId="2154426665" sldId="555"/>
        </pc:sldMkLst>
        <pc:spChg chg="mod">
          <ac:chgData name="Judson Santiago" userId="ebb108da2f256286" providerId="LiveId" clId="{BCBF54EC-0DB2-EC4D-81A8-ABEF66C7B384}" dt="2021-09-13T00:25:53.347" v="4173" actId="20577"/>
          <ac:spMkLst>
            <pc:docMk/>
            <pc:sldMk cId="2154426665" sldId="555"/>
            <ac:spMk id="3" creationId="{FCF3CA9E-5276-474B-8B41-EA758257255B}"/>
          </ac:spMkLst>
        </pc:spChg>
        <pc:spChg chg="add del mod">
          <ac:chgData name="Judson Santiago" userId="ebb108da2f256286" providerId="LiveId" clId="{BCBF54EC-0DB2-EC4D-81A8-ABEF66C7B384}" dt="2021-09-12T23:21:33.414" v="3234" actId="478"/>
          <ac:spMkLst>
            <pc:docMk/>
            <pc:sldMk cId="2154426665" sldId="555"/>
            <ac:spMk id="37" creationId="{FFC50598-B565-A941-8CD8-97289A77DB7E}"/>
          </ac:spMkLst>
        </pc:spChg>
        <pc:spChg chg="add mod">
          <ac:chgData name="Judson Santiago" userId="ebb108da2f256286" providerId="LiveId" clId="{BCBF54EC-0DB2-EC4D-81A8-ABEF66C7B384}" dt="2021-09-13T00:26:11.045" v="4185" actId="1035"/>
          <ac:spMkLst>
            <pc:docMk/>
            <pc:sldMk cId="2154426665" sldId="555"/>
            <ac:spMk id="38" creationId="{98ABC133-C465-E843-812E-94AFF78A078E}"/>
          </ac:spMkLst>
        </pc:spChg>
        <pc:spChg chg="del">
          <ac:chgData name="Judson Santiago" userId="ebb108da2f256286" providerId="LiveId" clId="{BCBF54EC-0DB2-EC4D-81A8-ABEF66C7B384}" dt="2021-09-12T23:13:48.665" v="3159" actId="478"/>
          <ac:spMkLst>
            <pc:docMk/>
            <pc:sldMk cId="2154426665" sldId="555"/>
            <ac:spMk id="40" creationId="{FDA25F7C-B8FC-1B4F-B706-99BDF6E3B993}"/>
          </ac:spMkLst>
        </pc:spChg>
        <pc:spChg chg="del">
          <ac:chgData name="Judson Santiago" userId="ebb108da2f256286" providerId="LiveId" clId="{BCBF54EC-0DB2-EC4D-81A8-ABEF66C7B384}" dt="2021-09-12T23:13:48.665" v="3159" actId="478"/>
          <ac:spMkLst>
            <pc:docMk/>
            <pc:sldMk cId="2154426665" sldId="555"/>
            <ac:spMk id="41" creationId="{53B7F1A1-946C-1A4A-B2A7-B2AD86746F3E}"/>
          </ac:spMkLst>
        </pc:spChg>
        <pc:spChg chg="add mod">
          <ac:chgData name="Judson Santiago" userId="ebb108da2f256286" providerId="LiveId" clId="{BCBF54EC-0DB2-EC4D-81A8-ABEF66C7B384}" dt="2021-09-13T00:26:11.045" v="4185" actId="1035"/>
          <ac:spMkLst>
            <pc:docMk/>
            <pc:sldMk cId="2154426665" sldId="555"/>
            <ac:spMk id="42" creationId="{01167805-481F-814C-B866-84A194CE4734}"/>
          </ac:spMkLst>
        </pc:spChg>
        <pc:spChg chg="add del mod">
          <ac:chgData name="Judson Santiago" userId="ebb108da2f256286" providerId="LiveId" clId="{BCBF54EC-0DB2-EC4D-81A8-ABEF66C7B384}" dt="2021-09-12T23:20:46.485" v="3228" actId="478"/>
          <ac:spMkLst>
            <pc:docMk/>
            <pc:sldMk cId="2154426665" sldId="555"/>
            <ac:spMk id="43" creationId="{C43D0B49-DF58-C748-A6FD-C559974963B5}"/>
          </ac:spMkLst>
        </pc:spChg>
        <pc:spChg chg="add mod">
          <ac:chgData name="Judson Santiago" userId="ebb108da2f256286" providerId="LiveId" clId="{BCBF54EC-0DB2-EC4D-81A8-ABEF66C7B384}" dt="2021-09-13T00:26:11.045" v="4185" actId="1035"/>
          <ac:spMkLst>
            <pc:docMk/>
            <pc:sldMk cId="2154426665" sldId="555"/>
            <ac:spMk id="44" creationId="{5E156AB8-78EB-BA4D-88A1-AA581766C027}"/>
          </ac:spMkLst>
        </pc:spChg>
        <pc:spChg chg="add mod">
          <ac:chgData name="Judson Santiago" userId="ebb108da2f256286" providerId="LiveId" clId="{BCBF54EC-0DB2-EC4D-81A8-ABEF66C7B384}" dt="2021-09-13T00:16:22.601" v="3879" actId="207"/>
          <ac:spMkLst>
            <pc:docMk/>
            <pc:sldMk cId="2154426665" sldId="555"/>
            <ac:spMk id="45" creationId="{ADFFB019-C44A-8140-AB47-BF622DC0043A}"/>
          </ac:spMkLst>
        </pc:spChg>
        <pc:spChg chg="add mod">
          <ac:chgData name="Judson Santiago" userId="ebb108da2f256286" providerId="LiveId" clId="{BCBF54EC-0DB2-EC4D-81A8-ABEF66C7B384}" dt="2021-09-13T00:16:27.973" v="3880" actId="207"/>
          <ac:spMkLst>
            <pc:docMk/>
            <pc:sldMk cId="2154426665" sldId="555"/>
            <ac:spMk id="46" creationId="{103622AE-05E6-B748-B473-89AE5F4EF588}"/>
          </ac:spMkLst>
        </pc:spChg>
        <pc:spChg chg="add mod">
          <ac:chgData name="Judson Santiago" userId="ebb108da2f256286" providerId="LiveId" clId="{BCBF54EC-0DB2-EC4D-81A8-ABEF66C7B384}" dt="2021-09-13T00:16:32.808" v="3881" actId="207"/>
          <ac:spMkLst>
            <pc:docMk/>
            <pc:sldMk cId="2154426665" sldId="555"/>
            <ac:spMk id="47" creationId="{7C2462A7-1777-D346-BC40-E5331C924375}"/>
          </ac:spMkLst>
        </pc:spChg>
        <pc:grpChg chg="del">
          <ac:chgData name="Judson Santiago" userId="ebb108da2f256286" providerId="LiveId" clId="{BCBF54EC-0DB2-EC4D-81A8-ABEF66C7B384}" dt="2021-09-12T23:13:48.665" v="3159" actId="478"/>
          <ac:grpSpMkLst>
            <pc:docMk/>
            <pc:sldMk cId="2154426665" sldId="555"/>
            <ac:grpSpMk id="4" creationId="{219499AF-96C8-8046-83E8-70837C6EB86D}"/>
          </ac:grpSpMkLst>
        </pc:grpChg>
        <pc:grpChg chg="del mod">
          <ac:chgData name="Judson Santiago" userId="ebb108da2f256286" providerId="LiveId" clId="{BCBF54EC-0DB2-EC4D-81A8-ABEF66C7B384}" dt="2021-09-12T23:25:15.854" v="3280" actId="478"/>
          <ac:grpSpMkLst>
            <pc:docMk/>
            <pc:sldMk cId="2154426665" sldId="555"/>
            <ac:grpSpMk id="39" creationId="{7569DC2C-7F13-F241-B406-81170278E6CB}"/>
          </ac:grpSpMkLst>
        </pc:grpChg>
        <pc:cxnChg chg="mod">
          <ac:chgData name="Judson Santiago" userId="ebb108da2f256286" providerId="LiveId" clId="{BCBF54EC-0DB2-EC4D-81A8-ABEF66C7B384}" dt="2021-09-12T23:25:15.854" v="3280" actId="478"/>
          <ac:cxnSpMkLst>
            <pc:docMk/>
            <pc:sldMk cId="2154426665" sldId="555"/>
            <ac:cxnSpMk id="30" creationId="{CC0A88FF-2E89-8D42-AA86-EC1D57BD7E23}"/>
          </ac:cxnSpMkLst>
        </pc:cxnChg>
        <pc:cxnChg chg="mod">
          <ac:chgData name="Judson Santiago" userId="ebb108da2f256286" providerId="LiveId" clId="{BCBF54EC-0DB2-EC4D-81A8-ABEF66C7B384}" dt="2021-09-12T23:25:15.854" v="3280" actId="478"/>
          <ac:cxnSpMkLst>
            <pc:docMk/>
            <pc:sldMk cId="2154426665" sldId="555"/>
            <ac:cxnSpMk id="31" creationId="{2050C606-20A8-EE47-8AC5-15AB48799996}"/>
          </ac:cxnSpMkLst>
        </pc:cxnChg>
      </pc:sldChg>
      <pc:sldChg chg="addSp delSp modSp add mod modNotesTx">
        <pc:chgData name="Judson Santiago" userId="ebb108da2f256286" providerId="LiveId" clId="{BCBF54EC-0DB2-EC4D-81A8-ABEF66C7B384}" dt="2021-09-13T00:30:45.789" v="4404" actId="207"/>
        <pc:sldMkLst>
          <pc:docMk/>
          <pc:sldMk cId="408416247" sldId="556"/>
        </pc:sldMkLst>
        <pc:spChg chg="mod">
          <ac:chgData name="Judson Santiago" userId="ebb108da2f256286" providerId="LiveId" clId="{BCBF54EC-0DB2-EC4D-81A8-ABEF66C7B384}" dt="2021-09-13T00:30:45.789" v="4404" actId="207"/>
          <ac:spMkLst>
            <pc:docMk/>
            <pc:sldMk cId="408416247" sldId="556"/>
            <ac:spMk id="3" creationId="{FCF3CA9E-5276-474B-8B41-EA758257255B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4" creationId="{B6C5CE81-39A6-8D47-8B1E-44FE560ADA63}"/>
          </ac:spMkLst>
        </pc:spChg>
        <pc:spChg chg="add del mod">
          <ac:chgData name="Judson Santiago" userId="ebb108da2f256286" providerId="LiveId" clId="{BCBF54EC-0DB2-EC4D-81A8-ABEF66C7B384}" dt="2021-09-13T00:26:52.464" v="4186" actId="478"/>
          <ac:spMkLst>
            <pc:docMk/>
            <pc:sldMk cId="408416247" sldId="556"/>
            <ac:spMk id="8" creationId="{9515E3A4-0795-244E-9C15-C4C4D180C411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3" creationId="{864F8C39-6DE2-F649-89B9-76B2BD6FD48E}"/>
          </ac:spMkLst>
        </pc:spChg>
        <pc:spChg chg="mod topLvl">
          <ac:chgData name="Judson Santiago" userId="ebb108da2f256286" providerId="LiveId" clId="{BCBF54EC-0DB2-EC4D-81A8-ABEF66C7B384}" dt="2021-09-12T23:58:38.687" v="3748" actId="1076"/>
          <ac:spMkLst>
            <pc:docMk/>
            <pc:sldMk cId="408416247" sldId="556"/>
            <ac:spMk id="14" creationId="{4005025B-8C2C-BC48-B714-8D934622F093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5" creationId="{C0504DE2-2EAF-C847-88C3-9BBDE5098192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6" creationId="{17E05493-F260-AD40-82B9-A6A49A120890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7" creationId="{F60B9F82-288E-FA47-B5E1-43126E8A402A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8" creationId="{1AAB92C4-4E2D-E141-9668-D195907A4269}"/>
          </ac:spMkLst>
        </pc:spChg>
        <pc:spChg chg="mod topLvl">
          <ac:chgData name="Judson Santiago" userId="ebb108da2f256286" providerId="LiveId" clId="{BCBF54EC-0DB2-EC4D-81A8-ABEF66C7B384}" dt="2021-09-12T23:58:49.195" v="3752" actId="1038"/>
          <ac:spMkLst>
            <pc:docMk/>
            <pc:sldMk cId="408416247" sldId="556"/>
            <ac:spMk id="19" creationId="{4E0BED99-13DB-6945-812D-FD6751351F05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20" creationId="{5EC19050-EAB8-7144-8C22-C088B555E159}"/>
          </ac:spMkLst>
        </pc:spChg>
        <pc:spChg chg="mod">
          <ac:chgData name="Judson Santiago" userId="ebb108da2f256286" providerId="LiveId" clId="{BCBF54EC-0DB2-EC4D-81A8-ABEF66C7B384}" dt="2021-09-12T23:55:35.882" v="3675" actId="165"/>
          <ac:spMkLst>
            <pc:docMk/>
            <pc:sldMk cId="408416247" sldId="556"/>
            <ac:spMk id="21" creationId="{8433B562-FDC0-0148-82E3-400CF01D9F6E}"/>
          </ac:spMkLst>
        </pc:spChg>
        <pc:spChg chg="mod">
          <ac:chgData name="Judson Santiago" userId="ebb108da2f256286" providerId="LiveId" clId="{BCBF54EC-0DB2-EC4D-81A8-ABEF66C7B384}" dt="2021-09-12T23:55:35.882" v="3675" actId="165"/>
          <ac:spMkLst>
            <pc:docMk/>
            <pc:sldMk cId="408416247" sldId="556"/>
            <ac:spMk id="22" creationId="{577FF48D-257A-A54E-B94C-A7FA7638C19B}"/>
          </ac:spMkLst>
        </pc:spChg>
        <pc:spChg chg="mod">
          <ac:chgData name="Judson Santiago" userId="ebb108da2f256286" providerId="LiveId" clId="{BCBF54EC-0DB2-EC4D-81A8-ABEF66C7B384}" dt="2021-09-12T23:55:35.882" v="3675" actId="165"/>
          <ac:spMkLst>
            <pc:docMk/>
            <pc:sldMk cId="408416247" sldId="556"/>
            <ac:spMk id="25" creationId="{552AF42A-AD5D-1843-8BC8-AA7570845AA2}"/>
          </ac:spMkLst>
        </pc:spChg>
        <pc:spChg chg="add mod topLvl">
          <ac:chgData name="Judson Santiago" userId="ebb108da2f256286" providerId="LiveId" clId="{BCBF54EC-0DB2-EC4D-81A8-ABEF66C7B384}" dt="2021-09-13T00:00:40.043" v="3772" actId="1037"/>
          <ac:spMkLst>
            <pc:docMk/>
            <pc:sldMk cId="408416247" sldId="556"/>
            <ac:spMk id="26" creationId="{9827E04A-BB35-C04C-B60C-E041CF8203A1}"/>
          </ac:spMkLst>
        </pc:spChg>
        <pc:spChg chg="add 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27" creationId="{00791BCB-45D5-A246-882F-875BABAFD9B4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34" creationId="{A4546AEA-971D-0A45-B290-26A6CB53084E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35" creationId="{7C74C238-8849-3C4E-B4E2-5448AFE9E311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36" creationId="{2CA951A6-F96B-DE4C-85EB-4561A28AA932}"/>
          </ac:spMkLst>
        </pc:spChg>
        <pc:spChg chg="mod">
          <ac:chgData name="Judson Santiago" userId="ebb108da2f256286" providerId="LiveId" clId="{BCBF54EC-0DB2-EC4D-81A8-ABEF66C7B384}" dt="2021-09-13T00:30:18.281" v="4392" actId="1035"/>
          <ac:spMkLst>
            <pc:docMk/>
            <pc:sldMk cId="408416247" sldId="556"/>
            <ac:spMk id="38" creationId="{98ABC133-C465-E843-812E-94AFF78A078E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39" creationId="{AC82D48C-4C2E-CC4F-9ABD-7FC5C7581E3A}"/>
          </ac:spMkLst>
        </pc:spChg>
        <pc:spChg chg="del">
          <ac:chgData name="Judson Santiago" userId="ebb108da2f256286" providerId="LiveId" clId="{BCBF54EC-0DB2-EC4D-81A8-ABEF66C7B384}" dt="2021-09-12T23:31:17.108" v="3392" actId="478"/>
          <ac:spMkLst>
            <pc:docMk/>
            <pc:sldMk cId="408416247" sldId="556"/>
            <ac:spMk id="42" creationId="{01167805-481F-814C-B866-84A194CE4734}"/>
          </ac:spMkLst>
        </pc:spChg>
        <pc:spChg chg="add mod">
          <ac:chgData name="Judson Santiago" userId="ebb108da2f256286" providerId="LiveId" clId="{BCBF54EC-0DB2-EC4D-81A8-ABEF66C7B384}" dt="2021-09-12T23:59:40.177" v="3757" actId="1076"/>
          <ac:spMkLst>
            <pc:docMk/>
            <pc:sldMk cId="408416247" sldId="556"/>
            <ac:spMk id="43" creationId="{2A412E81-37DF-5C42-8CB0-30BAEB7D2AB8}"/>
          </ac:spMkLst>
        </pc:spChg>
        <pc:spChg chg="del">
          <ac:chgData name="Judson Santiago" userId="ebb108da2f256286" providerId="LiveId" clId="{BCBF54EC-0DB2-EC4D-81A8-ABEF66C7B384}" dt="2021-09-12T23:31:15.415" v="3391" actId="478"/>
          <ac:spMkLst>
            <pc:docMk/>
            <pc:sldMk cId="408416247" sldId="556"/>
            <ac:spMk id="44" creationId="{5E156AB8-78EB-BA4D-88A1-AA581766C027}"/>
          </ac:spMkLst>
        </pc:spChg>
        <pc:spChg chg="del">
          <ac:chgData name="Judson Santiago" userId="ebb108da2f256286" providerId="LiveId" clId="{BCBF54EC-0DB2-EC4D-81A8-ABEF66C7B384}" dt="2021-09-12T23:35:15.774" v="3419" actId="478"/>
          <ac:spMkLst>
            <pc:docMk/>
            <pc:sldMk cId="408416247" sldId="556"/>
            <ac:spMk id="45" creationId="{ADFFB019-C44A-8140-AB47-BF622DC0043A}"/>
          </ac:spMkLst>
        </pc:spChg>
        <pc:spChg chg="del">
          <ac:chgData name="Judson Santiago" userId="ebb108da2f256286" providerId="LiveId" clId="{BCBF54EC-0DB2-EC4D-81A8-ABEF66C7B384}" dt="2021-09-12T23:35:13.493" v="3418" actId="478"/>
          <ac:spMkLst>
            <pc:docMk/>
            <pc:sldMk cId="408416247" sldId="556"/>
            <ac:spMk id="46" creationId="{103622AE-05E6-B748-B473-89AE5F4EF588}"/>
          </ac:spMkLst>
        </pc:spChg>
        <pc:spChg chg="del">
          <ac:chgData name="Judson Santiago" userId="ebb108da2f256286" providerId="LiveId" clId="{BCBF54EC-0DB2-EC4D-81A8-ABEF66C7B384}" dt="2021-09-12T23:35:11.104" v="3417" actId="478"/>
          <ac:spMkLst>
            <pc:docMk/>
            <pc:sldMk cId="408416247" sldId="556"/>
            <ac:spMk id="47" creationId="{7C2462A7-1777-D346-BC40-E5331C924375}"/>
          </ac:spMkLst>
        </pc:spChg>
        <pc:grpChg chg="add del mod">
          <ac:chgData name="Judson Santiago" userId="ebb108da2f256286" providerId="LiveId" clId="{BCBF54EC-0DB2-EC4D-81A8-ABEF66C7B384}" dt="2021-09-12T23:55:58.176" v="3702" actId="165"/>
          <ac:grpSpMkLst>
            <pc:docMk/>
            <pc:sldMk cId="408416247" sldId="556"/>
            <ac:grpSpMk id="5" creationId="{43159075-CE96-944A-B769-2334A293A9DC}"/>
          </ac:grpSpMkLst>
        </pc:grpChg>
        <pc:grpChg chg="add mod">
          <ac:chgData name="Judson Santiago" userId="ebb108da2f256286" providerId="LiveId" clId="{BCBF54EC-0DB2-EC4D-81A8-ABEF66C7B384}" dt="2021-09-12T23:56:22.564" v="3719" actId="164"/>
          <ac:grpSpMkLst>
            <pc:docMk/>
            <pc:sldMk cId="408416247" sldId="556"/>
            <ac:grpSpMk id="9" creationId="{48E36AAD-318E-354C-8C2C-6C039147D024}"/>
          </ac:grpSpMkLst>
        </pc:grpChg>
        <pc:grpChg chg="add mod">
          <ac:chgData name="Judson Santiago" userId="ebb108da2f256286" providerId="LiveId" clId="{BCBF54EC-0DB2-EC4D-81A8-ABEF66C7B384}" dt="2021-09-12T23:56:22.564" v="3719" actId="164"/>
          <ac:grpSpMkLst>
            <pc:docMk/>
            <pc:sldMk cId="408416247" sldId="556"/>
            <ac:grpSpMk id="10" creationId="{4FBC0103-EEE0-CB42-B753-25AEB9AF0E00}"/>
          </ac:grpSpMkLst>
        </pc:grpChg>
        <pc:grpChg chg="add del mod">
          <ac:chgData name="Judson Santiago" userId="ebb108da2f256286" providerId="LiveId" clId="{BCBF54EC-0DB2-EC4D-81A8-ABEF66C7B384}" dt="2021-09-12T23:55:35.882" v="3675" actId="165"/>
          <ac:grpSpMkLst>
            <pc:docMk/>
            <pc:sldMk cId="408416247" sldId="556"/>
            <ac:grpSpMk id="11" creationId="{ABDC8E8E-13E0-8242-997C-6FB285BF3EC3}"/>
          </ac:grpSpMkLst>
        </pc:grpChg>
        <pc:grpChg chg="mod topLvl">
          <ac:chgData name="Judson Santiago" userId="ebb108da2f256286" providerId="LiveId" clId="{BCBF54EC-0DB2-EC4D-81A8-ABEF66C7B384}" dt="2021-09-12T23:56:22.564" v="3719" actId="164"/>
          <ac:grpSpMkLst>
            <pc:docMk/>
            <pc:sldMk cId="408416247" sldId="556"/>
            <ac:grpSpMk id="12" creationId="{A249354B-FC42-FB4F-A804-7CE90435B76B}"/>
          </ac:grpSpMkLst>
        </pc:grpChg>
        <pc:cxnChg chg="mod">
          <ac:chgData name="Judson Santiago" userId="ebb108da2f256286" providerId="LiveId" clId="{BCBF54EC-0DB2-EC4D-81A8-ABEF66C7B384}" dt="2021-09-12T23:55:35.882" v="3675" actId="165"/>
          <ac:cxnSpMkLst>
            <pc:docMk/>
            <pc:sldMk cId="408416247" sldId="556"/>
            <ac:cxnSpMk id="23" creationId="{BE439EB9-2B2E-2F45-8612-2315357248E1}"/>
          </ac:cxnSpMkLst>
        </pc:cxnChg>
        <pc:cxnChg chg="mod">
          <ac:chgData name="Judson Santiago" userId="ebb108da2f256286" providerId="LiveId" clId="{BCBF54EC-0DB2-EC4D-81A8-ABEF66C7B384}" dt="2021-09-12T23:55:35.882" v="3675" actId="165"/>
          <ac:cxnSpMkLst>
            <pc:docMk/>
            <pc:sldMk cId="408416247" sldId="556"/>
            <ac:cxnSpMk id="24" creationId="{7B22AEA8-D9D2-6F44-A2C9-C4ED68B8A8B0}"/>
          </ac:cxnSpMkLst>
        </pc:cxnChg>
        <pc:cxnChg chg="add mod topLvl">
          <ac:chgData name="Judson Santiago" userId="ebb108da2f256286" providerId="LiveId" clId="{BCBF54EC-0DB2-EC4D-81A8-ABEF66C7B384}" dt="2021-09-13T00:00:29.687" v="3760" actId="14100"/>
          <ac:cxnSpMkLst>
            <pc:docMk/>
            <pc:sldMk cId="408416247" sldId="556"/>
            <ac:cxnSpMk id="28" creationId="{4D6618F7-2A8A-5442-8276-7FFE4DEBD18B}"/>
          </ac:cxnSpMkLst>
        </pc:cxnChg>
        <pc:cxnChg chg="add mod topLvl">
          <ac:chgData name="Judson Santiago" userId="ebb108da2f256286" providerId="LiveId" clId="{BCBF54EC-0DB2-EC4D-81A8-ABEF66C7B384}" dt="2021-09-12T23:56:11.337" v="3703" actId="164"/>
          <ac:cxnSpMkLst>
            <pc:docMk/>
            <pc:sldMk cId="408416247" sldId="556"/>
            <ac:cxnSpMk id="29" creationId="{C7A8998D-A88E-484C-81DF-0DAF17CBCEA7}"/>
          </ac:cxnSpMkLst>
        </pc:cxnChg>
        <pc:cxnChg chg="add mod">
          <ac:chgData name="Judson Santiago" userId="ebb108da2f256286" providerId="LiveId" clId="{BCBF54EC-0DB2-EC4D-81A8-ABEF66C7B384}" dt="2021-09-12T23:58:09.267" v="3743" actId="14100"/>
          <ac:cxnSpMkLst>
            <pc:docMk/>
            <pc:sldMk cId="408416247" sldId="556"/>
            <ac:cxnSpMk id="40" creationId="{70F4771B-A0C4-404F-87DB-70E2D13E537F}"/>
          </ac:cxnSpMkLst>
        </pc:cxnChg>
      </pc:sldChg>
      <pc:sldChg chg="del">
        <pc:chgData name="Judson Santiago" userId="ebb108da2f256286" providerId="LiveId" clId="{BCBF54EC-0DB2-EC4D-81A8-ABEF66C7B384}" dt="2021-09-11T21:27:46.397" v="36" actId="2696"/>
        <pc:sldMkLst>
          <pc:docMk/>
          <pc:sldMk cId="3882760537" sldId="556"/>
        </pc:sldMkLst>
      </pc:sldChg>
      <pc:sldChg chg="addSp delSp modSp add mod">
        <pc:chgData name="Judson Santiago" userId="ebb108da2f256286" providerId="LiveId" clId="{BCBF54EC-0DB2-EC4D-81A8-ABEF66C7B384}" dt="2021-09-13T00:37:04.063" v="4660" actId="1076"/>
        <pc:sldMkLst>
          <pc:docMk/>
          <pc:sldMk cId="266102552" sldId="557"/>
        </pc:sldMkLst>
        <pc:spChg chg="mod">
          <ac:chgData name="Judson Santiago" userId="ebb108da2f256286" providerId="LiveId" clId="{BCBF54EC-0DB2-EC4D-81A8-ABEF66C7B384}" dt="2021-09-13T00:35:51.154" v="4619" actId="20577"/>
          <ac:spMkLst>
            <pc:docMk/>
            <pc:sldMk cId="266102552" sldId="557"/>
            <ac:spMk id="3" creationId="{FCF3CA9E-5276-474B-8B41-EA758257255B}"/>
          </ac:spMkLst>
        </pc:spChg>
        <pc:spChg chg="mod">
          <ac:chgData name="Judson Santiago" userId="ebb108da2f256286" providerId="LiveId" clId="{BCBF54EC-0DB2-EC4D-81A8-ABEF66C7B384}" dt="2021-09-13T00:36:33.563" v="4655" actId="1038"/>
          <ac:spMkLst>
            <pc:docMk/>
            <pc:sldMk cId="266102552" sldId="557"/>
            <ac:spMk id="4" creationId="{B6C5CE81-39A6-8D47-8B1E-44FE560ADA63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3" creationId="{864F8C39-6DE2-F649-89B9-76B2BD6FD48E}"/>
          </ac:spMkLst>
        </pc:spChg>
        <pc:spChg chg="add del mod topLvl">
          <ac:chgData name="Judson Santiago" userId="ebb108da2f256286" providerId="LiveId" clId="{BCBF54EC-0DB2-EC4D-81A8-ABEF66C7B384}" dt="2021-09-13T00:01:46.293" v="3776" actId="478"/>
          <ac:spMkLst>
            <pc:docMk/>
            <pc:sldMk cId="266102552" sldId="557"/>
            <ac:spMk id="14" creationId="{4005025B-8C2C-BC48-B714-8D934622F093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5" creationId="{C0504DE2-2EAF-C847-88C3-9BBDE5098192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6" creationId="{17E05493-F260-AD40-82B9-A6A49A120890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7" creationId="{F60B9F82-288E-FA47-B5E1-43126E8A402A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8" creationId="{1AAB92C4-4E2D-E141-9668-D195907A4269}"/>
          </ac:spMkLst>
        </pc:spChg>
        <pc:spChg chg="del mod topLvl">
          <ac:chgData name="Judson Santiago" userId="ebb108da2f256286" providerId="LiveId" clId="{BCBF54EC-0DB2-EC4D-81A8-ABEF66C7B384}" dt="2021-09-13T00:01:48.330" v="3777" actId="478"/>
          <ac:spMkLst>
            <pc:docMk/>
            <pc:sldMk cId="266102552" sldId="557"/>
            <ac:spMk id="19" creationId="{4E0BED99-13DB-6945-812D-FD6751351F05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20" creationId="{5EC19050-EAB8-7144-8C22-C088B555E159}"/>
          </ac:spMkLst>
        </pc:spChg>
        <pc:spChg chg="mod topLvl">
          <ac:chgData name="Judson Santiago" userId="ebb108da2f256286" providerId="LiveId" clId="{BCBF54EC-0DB2-EC4D-81A8-ABEF66C7B384}" dt="2021-09-13T00:10:11.041" v="3815" actId="164"/>
          <ac:spMkLst>
            <pc:docMk/>
            <pc:sldMk cId="266102552" sldId="557"/>
            <ac:spMk id="21" creationId="{8433B562-FDC0-0148-82E3-400CF01D9F6E}"/>
          </ac:spMkLst>
        </pc:spChg>
        <pc:spChg chg="mod topLvl">
          <ac:chgData name="Judson Santiago" userId="ebb108da2f256286" providerId="LiveId" clId="{BCBF54EC-0DB2-EC4D-81A8-ABEF66C7B384}" dt="2021-09-13T00:10:11.041" v="3815" actId="164"/>
          <ac:spMkLst>
            <pc:docMk/>
            <pc:sldMk cId="266102552" sldId="557"/>
            <ac:spMk id="22" creationId="{577FF48D-257A-A54E-B94C-A7FA7638C19B}"/>
          </ac:spMkLst>
        </pc:spChg>
        <pc:spChg chg="mod topLvl">
          <ac:chgData name="Judson Santiago" userId="ebb108da2f256286" providerId="LiveId" clId="{BCBF54EC-0DB2-EC4D-81A8-ABEF66C7B384}" dt="2021-09-13T00:10:11.041" v="3815" actId="164"/>
          <ac:spMkLst>
            <pc:docMk/>
            <pc:sldMk cId="266102552" sldId="557"/>
            <ac:spMk id="25" creationId="{552AF42A-AD5D-1843-8BC8-AA7570845AA2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28" creationId="{22301CD3-3E64-AB4F-9992-A0D9922A4621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29" creationId="{09B5C6BB-D7BF-7343-BBDD-6D118C43CD7A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0" creationId="{E77C9F2C-4CFD-7E43-B310-45ACB5D53000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1" creationId="{4B501994-EF20-824D-9660-A60756F97179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2" creationId="{8748D2C5-E990-6D44-B7EE-41EC7E9F56EE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3" creationId="{C6E848C8-777C-254C-A361-4305729F66DD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4" creationId="{E7E1DB7C-4B86-2E4F-8F19-C994D42CEA75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5" creationId="{16B21F2B-940B-FD48-A0F8-3008FDFB63FB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6" creationId="{78B513CA-C8E7-4C4B-9DA6-EBDA57F22051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7" creationId="{5378F4FC-E3DE-EA49-A0B2-27DFD3CC82A3}"/>
          </ac:spMkLst>
        </pc:spChg>
        <pc:spChg chg="del">
          <ac:chgData name="Judson Santiago" userId="ebb108da2f256286" providerId="LiveId" clId="{BCBF54EC-0DB2-EC4D-81A8-ABEF66C7B384}" dt="2021-09-12T23:39:29.757" v="3458" actId="478"/>
          <ac:spMkLst>
            <pc:docMk/>
            <pc:sldMk cId="266102552" sldId="557"/>
            <ac:spMk id="38" creationId="{98ABC133-C465-E843-812E-94AFF78A078E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41" creationId="{A517DBD9-1FFD-1248-BA2C-486B830E186A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2" creationId="{4A97457A-7C31-5E44-993C-F20FAA28FB0A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3" creationId="{0D06872F-882F-D943-AD45-5CE1244FE3CD}"/>
          </ac:spMkLst>
        </pc:spChg>
        <pc:spChg chg="add mod">
          <ac:chgData name="Judson Santiago" userId="ebb108da2f256286" providerId="LiveId" clId="{BCBF54EC-0DB2-EC4D-81A8-ABEF66C7B384}" dt="2021-09-13T00:36:33.563" v="4655" actId="1038"/>
          <ac:spMkLst>
            <pc:docMk/>
            <pc:sldMk cId="266102552" sldId="557"/>
            <ac:spMk id="44" creationId="{E623565C-5008-1F4E-BABD-A7E2A45817D2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5" creationId="{40AB99B0-86B1-8944-BC40-1552AA7D96C1}"/>
          </ac:spMkLst>
        </pc:spChg>
        <pc:spChg chg="add mod">
          <ac:chgData name="Judson Santiago" userId="ebb108da2f256286" providerId="LiveId" clId="{BCBF54EC-0DB2-EC4D-81A8-ABEF66C7B384}" dt="2021-09-13T00:37:04.063" v="4660" actId="1076"/>
          <ac:spMkLst>
            <pc:docMk/>
            <pc:sldMk cId="266102552" sldId="557"/>
            <ac:spMk id="46" creationId="{42AD329A-1AEB-CB47-BE59-456AD68381B1}"/>
          </ac:spMkLst>
        </pc:spChg>
        <pc:spChg chg="add mod">
          <ac:chgData name="Judson Santiago" userId="ebb108da2f256286" providerId="LiveId" clId="{BCBF54EC-0DB2-EC4D-81A8-ABEF66C7B384}" dt="2021-09-13T00:36:58.299" v="4659" actId="1076"/>
          <ac:spMkLst>
            <pc:docMk/>
            <pc:sldMk cId="266102552" sldId="557"/>
            <ac:spMk id="47" creationId="{2899AFB7-F0A5-664B-9367-60AD4617CA5D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8" creationId="{3A8C3D39-BD64-5F47-B189-775C23370A74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9" creationId="{F3826153-E44B-AB44-975F-126FD25EBF10}"/>
          </ac:spMkLst>
        </pc:spChg>
        <pc:grpChg chg="add mod">
          <ac:chgData name="Judson Santiago" userId="ebb108da2f256286" providerId="LiveId" clId="{BCBF54EC-0DB2-EC4D-81A8-ABEF66C7B384}" dt="2021-09-13T00:13:02.382" v="3854" actId="164"/>
          <ac:grpSpMkLst>
            <pc:docMk/>
            <pc:sldMk cId="266102552" sldId="557"/>
            <ac:grpSpMk id="5" creationId="{B4F1D9FF-DF8F-DF44-BE35-619DBA006BBA}"/>
          </ac:grpSpMkLst>
        </pc:grpChg>
        <pc:grpChg chg="add mod">
          <ac:chgData name="Judson Santiago" userId="ebb108da2f256286" providerId="LiveId" clId="{BCBF54EC-0DB2-EC4D-81A8-ABEF66C7B384}" dt="2021-09-13T00:36:43.924" v="4656" actId="1076"/>
          <ac:grpSpMkLst>
            <pc:docMk/>
            <pc:sldMk cId="266102552" sldId="557"/>
            <ac:grpSpMk id="6" creationId="{0CD0A18C-AAE9-9F43-9C32-EE41387627F4}"/>
          </ac:grpSpMkLst>
        </pc:grpChg>
        <pc:grpChg chg="del">
          <ac:chgData name="Judson Santiago" userId="ebb108da2f256286" providerId="LiveId" clId="{BCBF54EC-0DB2-EC4D-81A8-ABEF66C7B384}" dt="2021-09-13T00:01:43.353" v="3775" actId="165"/>
          <ac:grpSpMkLst>
            <pc:docMk/>
            <pc:sldMk cId="266102552" sldId="557"/>
            <ac:grpSpMk id="11" creationId="{ABDC8E8E-13E0-8242-997C-6FB285BF3EC3}"/>
          </ac:grpSpMkLst>
        </pc:grpChg>
        <pc:grpChg chg="del mod topLvl">
          <ac:chgData name="Judson Santiago" userId="ebb108da2f256286" providerId="LiveId" clId="{BCBF54EC-0DB2-EC4D-81A8-ABEF66C7B384}" dt="2021-09-13T00:09:42.760" v="3814" actId="165"/>
          <ac:grpSpMkLst>
            <pc:docMk/>
            <pc:sldMk cId="266102552" sldId="557"/>
            <ac:grpSpMk id="12" creationId="{A249354B-FC42-FB4F-A804-7CE90435B76B}"/>
          </ac:grpSpMkLst>
        </pc:grpChg>
        <pc:grpChg chg="add del mod">
          <ac:chgData name="Judson Santiago" userId="ebb108da2f256286" providerId="LiveId" clId="{BCBF54EC-0DB2-EC4D-81A8-ABEF66C7B384}" dt="2021-09-12T23:41:29.338" v="3487"/>
          <ac:grpSpMkLst>
            <pc:docMk/>
            <pc:sldMk cId="266102552" sldId="557"/>
            <ac:grpSpMk id="26" creationId="{572588E6-EBC3-B142-9420-FACA8682BB1F}"/>
          </ac:grpSpMkLst>
        </pc:grpChg>
        <pc:grpChg chg="mod">
          <ac:chgData name="Judson Santiago" userId="ebb108da2f256286" providerId="LiveId" clId="{BCBF54EC-0DB2-EC4D-81A8-ABEF66C7B384}" dt="2021-09-12T23:41:25.122" v="3486"/>
          <ac:grpSpMkLst>
            <pc:docMk/>
            <pc:sldMk cId="266102552" sldId="557"/>
            <ac:grpSpMk id="27" creationId="{5E3DF37A-14E9-7E46-A0E5-699C3508A948}"/>
          </ac:grpSpMkLst>
        </pc:grpChg>
        <pc:cxnChg chg="mod topLvl">
          <ac:chgData name="Judson Santiago" userId="ebb108da2f256286" providerId="LiveId" clId="{BCBF54EC-0DB2-EC4D-81A8-ABEF66C7B384}" dt="2021-09-13T00:10:11.041" v="3815" actId="164"/>
          <ac:cxnSpMkLst>
            <pc:docMk/>
            <pc:sldMk cId="266102552" sldId="557"/>
            <ac:cxnSpMk id="23" creationId="{BE439EB9-2B2E-2F45-8612-2315357248E1}"/>
          </ac:cxnSpMkLst>
        </pc:cxnChg>
        <pc:cxnChg chg="mod topLvl">
          <ac:chgData name="Judson Santiago" userId="ebb108da2f256286" providerId="LiveId" clId="{BCBF54EC-0DB2-EC4D-81A8-ABEF66C7B384}" dt="2021-09-13T00:10:11.041" v="3815" actId="164"/>
          <ac:cxnSpMkLst>
            <pc:docMk/>
            <pc:sldMk cId="266102552" sldId="557"/>
            <ac:cxnSpMk id="24" creationId="{7B22AEA8-D9D2-6F44-A2C9-C4ED68B8A8B0}"/>
          </ac:cxnSpMkLst>
        </pc:cxnChg>
        <pc:cxnChg chg="mod">
          <ac:chgData name="Judson Santiago" userId="ebb108da2f256286" providerId="LiveId" clId="{BCBF54EC-0DB2-EC4D-81A8-ABEF66C7B384}" dt="2021-09-12T23:41:25.122" v="3486"/>
          <ac:cxnSpMkLst>
            <pc:docMk/>
            <pc:sldMk cId="266102552" sldId="557"/>
            <ac:cxnSpMk id="39" creationId="{3C566309-949F-0A43-BF41-6D659931782A}"/>
          </ac:cxnSpMkLst>
        </pc:cxnChg>
        <pc:cxnChg chg="mod">
          <ac:chgData name="Judson Santiago" userId="ebb108da2f256286" providerId="LiveId" clId="{BCBF54EC-0DB2-EC4D-81A8-ABEF66C7B384}" dt="2021-09-12T23:41:25.122" v="3486"/>
          <ac:cxnSpMkLst>
            <pc:docMk/>
            <pc:sldMk cId="266102552" sldId="557"/>
            <ac:cxnSpMk id="40" creationId="{5731ED06-09CC-C145-8619-DFEC3BDB0A90}"/>
          </ac:cxnSpMkLst>
        </pc:cxnChg>
      </pc:sldChg>
      <pc:sldChg chg="del">
        <pc:chgData name="Judson Santiago" userId="ebb108da2f256286" providerId="LiveId" clId="{BCBF54EC-0DB2-EC4D-81A8-ABEF66C7B384}" dt="2021-09-11T21:27:46.731" v="37" actId="2696"/>
        <pc:sldMkLst>
          <pc:docMk/>
          <pc:sldMk cId="4081834423" sldId="557"/>
        </pc:sldMkLst>
      </pc:sldChg>
      <pc:sldChg chg="del">
        <pc:chgData name="Judson Santiago" userId="ebb108da2f256286" providerId="LiveId" clId="{BCBF54EC-0DB2-EC4D-81A8-ABEF66C7B384}" dt="2021-09-11T21:27:47.095" v="38" actId="2696"/>
        <pc:sldMkLst>
          <pc:docMk/>
          <pc:sldMk cId="1343698035" sldId="558"/>
        </pc:sldMkLst>
      </pc:sldChg>
      <pc:sldChg chg="modSp new mod">
        <pc:chgData name="Judson Santiago" userId="ebb108da2f256286" providerId="LiveId" clId="{BCBF54EC-0DB2-EC4D-81A8-ABEF66C7B384}" dt="2021-09-13T00:52:25.805" v="4696" actId="20577"/>
        <pc:sldMkLst>
          <pc:docMk/>
          <pc:sldMk cId="1474359873" sldId="558"/>
        </pc:sldMkLst>
        <pc:spChg chg="mod">
          <ac:chgData name="Judson Santiago" userId="ebb108da2f256286" providerId="LiveId" clId="{BCBF54EC-0DB2-EC4D-81A8-ABEF66C7B384}" dt="2021-09-13T00:52:25.805" v="4696" actId="20577"/>
          <ac:spMkLst>
            <pc:docMk/>
            <pc:sldMk cId="1474359873" sldId="558"/>
            <ac:spMk id="2" creationId="{2704573A-8DD8-9948-9BEE-2C3CCE6ECDF5}"/>
          </ac:spMkLst>
        </pc:spChg>
      </pc:sldChg>
      <pc:sldChg chg="del">
        <pc:chgData name="Judson Santiago" userId="ebb108da2f256286" providerId="LiveId" clId="{BCBF54EC-0DB2-EC4D-81A8-ABEF66C7B384}" dt="2021-09-11T21:27:47.353" v="39" actId="2696"/>
        <pc:sldMkLst>
          <pc:docMk/>
          <pc:sldMk cId="2723692974" sldId="559"/>
        </pc:sldMkLst>
      </pc:sldChg>
      <pc:sldChg chg="del">
        <pc:chgData name="Judson Santiago" userId="ebb108da2f256286" providerId="LiveId" clId="{BCBF54EC-0DB2-EC4D-81A8-ABEF66C7B384}" dt="2021-09-11T21:27:47.718" v="40" actId="2696"/>
        <pc:sldMkLst>
          <pc:docMk/>
          <pc:sldMk cId="3454339602" sldId="560"/>
        </pc:sldMkLst>
      </pc:sldChg>
      <pc:sldChg chg="del">
        <pc:chgData name="Judson Santiago" userId="ebb108da2f256286" providerId="LiveId" clId="{BCBF54EC-0DB2-EC4D-81A8-ABEF66C7B384}" dt="2021-09-11T21:27:48.003" v="41" actId="2696"/>
        <pc:sldMkLst>
          <pc:docMk/>
          <pc:sldMk cId="716105499" sldId="561"/>
        </pc:sldMkLst>
      </pc:sldChg>
      <pc:sldChg chg="del">
        <pc:chgData name="Judson Santiago" userId="ebb108da2f256286" providerId="LiveId" clId="{BCBF54EC-0DB2-EC4D-81A8-ABEF66C7B384}" dt="2021-09-11T21:27:48.275" v="42" actId="2696"/>
        <pc:sldMkLst>
          <pc:docMk/>
          <pc:sldMk cId="4062965936" sldId="562"/>
        </pc:sldMkLst>
      </pc:sldChg>
      <pc:sldChg chg="del">
        <pc:chgData name="Judson Santiago" userId="ebb108da2f256286" providerId="LiveId" clId="{BCBF54EC-0DB2-EC4D-81A8-ABEF66C7B384}" dt="2021-09-11T21:27:48.467" v="43" actId="2696"/>
        <pc:sldMkLst>
          <pc:docMk/>
          <pc:sldMk cId="1078962240" sldId="563"/>
        </pc:sldMkLst>
      </pc:sldChg>
      <pc:sldChg chg="del">
        <pc:chgData name="Judson Santiago" userId="ebb108da2f256286" providerId="LiveId" clId="{BCBF54EC-0DB2-EC4D-81A8-ABEF66C7B384}" dt="2021-09-11T21:27:48.659" v="44" actId="2696"/>
        <pc:sldMkLst>
          <pc:docMk/>
          <pc:sldMk cId="1952996081" sldId="564"/>
        </pc:sldMkLst>
      </pc:sldChg>
      <pc:sldChg chg="del">
        <pc:chgData name="Judson Santiago" userId="ebb108da2f256286" providerId="LiveId" clId="{BCBF54EC-0DB2-EC4D-81A8-ABEF66C7B384}" dt="2021-09-11T21:27:49.200" v="46" actId="2696"/>
        <pc:sldMkLst>
          <pc:docMk/>
          <pc:sldMk cId="3612222969" sldId="565"/>
        </pc:sldMkLst>
      </pc:sldChg>
      <pc:sldChg chg="del">
        <pc:chgData name="Judson Santiago" userId="ebb108da2f256286" providerId="LiveId" clId="{BCBF54EC-0DB2-EC4D-81A8-ABEF66C7B384}" dt="2021-09-11T21:27:48.931" v="45" actId="2696"/>
        <pc:sldMkLst>
          <pc:docMk/>
          <pc:sldMk cId="1681396953" sldId="566"/>
        </pc:sldMkLst>
      </pc:sldChg>
      <pc:sldChg chg="del">
        <pc:chgData name="Judson Santiago" userId="ebb108da2f256286" providerId="LiveId" clId="{BCBF54EC-0DB2-EC4D-81A8-ABEF66C7B384}" dt="2021-09-11T21:27:49.472" v="47" actId="2696"/>
        <pc:sldMkLst>
          <pc:docMk/>
          <pc:sldMk cId="2379883447" sldId="567"/>
        </pc:sldMkLst>
      </pc:sldChg>
      <pc:sldChg chg="del">
        <pc:chgData name="Judson Santiago" userId="ebb108da2f256286" providerId="LiveId" clId="{BCBF54EC-0DB2-EC4D-81A8-ABEF66C7B384}" dt="2021-09-11T21:27:49.795" v="48" actId="2696"/>
        <pc:sldMkLst>
          <pc:docMk/>
          <pc:sldMk cId="2080602392" sldId="568"/>
        </pc:sldMkLst>
      </pc:sldChg>
      <pc:sldChg chg="del">
        <pc:chgData name="Judson Santiago" userId="ebb108da2f256286" providerId="LiveId" clId="{BCBF54EC-0DB2-EC4D-81A8-ABEF66C7B384}" dt="2021-09-11T21:27:50.133" v="49" actId="2696"/>
        <pc:sldMkLst>
          <pc:docMk/>
          <pc:sldMk cId="2354911614" sldId="569"/>
        </pc:sldMkLst>
      </pc:sldChg>
      <pc:sldChg chg="del">
        <pc:chgData name="Judson Santiago" userId="ebb108da2f256286" providerId="LiveId" clId="{BCBF54EC-0DB2-EC4D-81A8-ABEF66C7B384}" dt="2021-09-11T21:27:50.362" v="50" actId="2696"/>
        <pc:sldMkLst>
          <pc:docMk/>
          <pc:sldMk cId="2773095365" sldId="570"/>
        </pc:sldMkLst>
      </pc:sldChg>
      <pc:sldChg chg="del">
        <pc:chgData name="Judson Santiago" userId="ebb108da2f256286" providerId="LiveId" clId="{BCBF54EC-0DB2-EC4D-81A8-ABEF66C7B384}" dt="2021-09-11T21:27:50.584" v="51" actId="2696"/>
        <pc:sldMkLst>
          <pc:docMk/>
          <pc:sldMk cId="3403156630" sldId="571"/>
        </pc:sldMkLst>
      </pc:sldChg>
      <pc:sldChg chg="del">
        <pc:chgData name="Judson Santiago" userId="ebb108da2f256286" providerId="LiveId" clId="{BCBF54EC-0DB2-EC4D-81A8-ABEF66C7B384}" dt="2021-09-11T21:27:50.799" v="52" actId="2696"/>
        <pc:sldMkLst>
          <pc:docMk/>
          <pc:sldMk cId="238437388" sldId="572"/>
        </pc:sldMkLst>
      </pc:sldChg>
      <pc:sldChg chg="del">
        <pc:chgData name="Judson Santiago" userId="ebb108da2f256286" providerId="LiveId" clId="{BCBF54EC-0DB2-EC4D-81A8-ABEF66C7B384}" dt="2021-09-11T21:27:50.927" v="53" actId="2696"/>
        <pc:sldMkLst>
          <pc:docMk/>
          <pc:sldMk cId="1319130598" sldId="573"/>
        </pc:sldMkLst>
      </pc:sldChg>
      <pc:sldChg chg="del">
        <pc:chgData name="Judson Santiago" userId="ebb108da2f256286" providerId="LiveId" clId="{BCBF54EC-0DB2-EC4D-81A8-ABEF66C7B384}" dt="2021-09-11T21:27:51.135" v="54" actId="2696"/>
        <pc:sldMkLst>
          <pc:docMk/>
          <pc:sldMk cId="2697178047" sldId="574"/>
        </pc:sldMkLst>
      </pc:sldChg>
      <pc:sldChg chg="del">
        <pc:chgData name="Judson Santiago" userId="ebb108da2f256286" providerId="LiveId" clId="{BCBF54EC-0DB2-EC4D-81A8-ABEF66C7B384}" dt="2021-09-11T21:27:51.376" v="55" actId="2696"/>
        <pc:sldMkLst>
          <pc:docMk/>
          <pc:sldMk cId="1168046197" sldId="575"/>
        </pc:sldMkLst>
      </pc:sldChg>
      <pc:sldChg chg="del">
        <pc:chgData name="Judson Santiago" userId="ebb108da2f256286" providerId="LiveId" clId="{BCBF54EC-0DB2-EC4D-81A8-ABEF66C7B384}" dt="2021-09-11T21:27:51.639" v="56" actId="2696"/>
        <pc:sldMkLst>
          <pc:docMk/>
          <pc:sldMk cId="719356278" sldId="576"/>
        </pc:sldMkLst>
      </pc:sldChg>
      <pc:sldChg chg="del">
        <pc:chgData name="Judson Santiago" userId="ebb108da2f256286" providerId="LiveId" clId="{BCBF54EC-0DB2-EC4D-81A8-ABEF66C7B384}" dt="2021-09-11T21:27:51.876" v="57" actId="2696"/>
        <pc:sldMkLst>
          <pc:docMk/>
          <pc:sldMk cId="1027019331" sldId="577"/>
        </pc:sldMkLst>
      </pc:sldChg>
      <pc:sldChg chg="del">
        <pc:chgData name="Judson Santiago" userId="ebb108da2f256286" providerId="LiveId" clId="{BCBF54EC-0DB2-EC4D-81A8-ABEF66C7B384}" dt="2021-09-11T21:27:52.206" v="58" actId="2696"/>
        <pc:sldMkLst>
          <pc:docMk/>
          <pc:sldMk cId="1211672544" sldId="578"/>
        </pc:sldMkLst>
      </pc:sldChg>
      <pc:sldChg chg="del">
        <pc:chgData name="Judson Santiago" userId="ebb108da2f256286" providerId="LiveId" clId="{BCBF54EC-0DB2-EC4D-81A8-ABEF66C7B384}" dt="2021-09-11T21:27:52.446" v="59" actId="2696"/>
        <pc:sldMkLst>
          <pc:docMk/>
          <pc:sldMk cId="1612433993" sldId="579"/>
        </pc:sldMkLst>
      </pc:sldChg>
      <pc:sldChg chg="del">
        <pc:chgData name="Judson Santiago" userId="ebb108da2f256286" providerId="LiveId" clId="{BCBF54EC-0DB2-EC4D-81A8-ABEF66C7B384}" dt="2021-09-11T21:27:52.709" v="60" actId="2696"/>
        <pc:sldMkLst>
          <pc:docMk/>
          <pc:sldMk cId="3869579884" sldId="580"/>
        </pc:sldMkLst>
      </pc:sldChg>
      <pc:sldChg chg="del">
        <pc:chgData name="Judson Santiago" userId="ebb108da2f256286" providerId="LiveId" clId="{BCBF54EC-0DB2-EC4D-81A8-ABEF66C7B384}" dt="2021-09-11T21:27:52.950" v="61" actId="2696"/>
        <pc:sldMkLst>
          <pc:docMk/>
          <pc:sldMk cId="1381246463" sldId="581"/>
        </pc:sldMkLst>
      </pc:sldChg>
      <pc:sldChg chg="del">
        <pc:chgData name="Judson Santiago" userId="ebb108da2f256286" providerId="LiveId" clId="{BCBF54EC-0DB2-EC4D-81A8-ABEF66C7B384}" dt="2021-09-11T21:27:53.699" v="62" actId="2696"/>
        <pc:sldMkLst>
          <pc:docMk/>
          <pc:sldMk cId="3967265083" sldId="582"/>
        </pc:sldMkLst>
      </pc:sldChg>
      <pc:sldChg chg="del">
        <pc:chgData name="Judson Santiago" userId="ebb108da2f256286" providerId="LiveId" clId="{BCBF54EC-0DB2-EC4D-81A8-ABEF66C7B384}" dt="2021-09-11T21:27:54.788" v="64" actId="2696"/>
        <pc:sldMkLst>
          <pc:docMk/>
          <pc:sldMk cId="1337719747" sldId="583"/>
        </pc:sldMkLst>
      </pc:sldChg>
    </pc:docChg>
  </pc:docChgLst>
  <pc:docChgLst>
    <pc:chgData name="Judson Santiago" userId="ebb108da2f256286" providerId="LiveId" clId="{99B8B43A-DE51-4D47-8278-20E41DFE45DE}"/>
    <pc:docChg chg="undo redo custSel addSld delSld modSld modMainMaster">
      <pc:chgData name="Judson Santiago" userId="ebb108da2f256286" providerId="LiveId" clId="{99B8B43A-DE51-4D47-8278-20E41DFE45DE}" dt="2021-09-16T04:17:45.835" v="20021" actId="1076"/>
      <pc:docMkLst>
        <pc:docMk/>
      </pc:docMkLst>
      <pc:sldChg chg="modSp mod modTransition">
        <pc:chgData name="Judson Santiago" userId="ebb108da2f256286" providerId="LiveId" clId="{99B8B43A-DE51-4D47-8278-20E41DFE45DE}" dt="2021-09-16T04:12:27.774" v="20000"/>
        <pc:sldMkLst>
          <pc:docMk/>
          <pc:sldMk cId="1407754642" sldId="470"/>
        </pc:sldMkLst>
        <pc:spChg chg="mod">
          <ac:chgData name="Judson Santiago" userId="ebb108da2f256286" providerId="LiveId" clId="{99B8B43A-DE51-4D47-8278-20E41DFE45DE}" dt="2021-09-16T04:10:19.529" v="19998" actId="368"/>
          <ac:spMkLst>
            <pc:docMk/>
            <pc:sldMk cId="1407754642" sldId="470"/>
            <ac:spMk id="3" creationId="{D7CC4DA7-78EA-4B4E-B927-322B57EA5F78}"/>
          </ac:spMkLst>
        </pc:spChg>
      </pc:sldChg>
      <pc:sldChg chg="modSp mod">
        <pc:chgData name="Judson Santiago" userId="ebb108da2f256286" providerId="LiveId" clId="{99B8B43A-DE51-4D47-8278-20E41DFE45DE}" dt="2021-09-08T05:09:08.087" v="7" actId="20577"/>
        <pc:sldMkLst>
          <pc:docMk/>
          <pc:sldMk cId="2355583044" sldId="548"/>
        </pc:sldMkLst>
        <pc:spChg chg="mod">
          <ac:chgData name="Judson Santiago" userId="ebb108da2f256286" providerId="LiveId" clId="{99B8B43A-DE51-4D47-8278-20E41DFE45DE}" dt="2021-09-08T05:09:08.087" v="7" actId="20577"/>
          <ac:spMkLst>
            <pc:docMk/>
            <pc:sldMk cId="2355583044" sldId="548"/>
            <ac:spMk id="2" creationId="{3F614C8D-3C07-4599-9222-12DA6E236AF1}"/>
          </ac:spMkLst>
        </pc:spChg>
      </pc:sldChg>
      <pc:sldChg chg="addSp delSp 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1347679288" sldId="549"/>
        </pc:sldMkLst>
        <pc:spChg chg="mod">
          <ac:chgData name="Judson Santiago" userId="ebb108da2f256286" providerId="LiveId" clId="{99B8B43A-DE51-4D47-8278-20E41DFE45DE}" dt="2021-09-15T22:59:54.676" v="16996" actId="207"/>
          <ac:spMkLst>
            <pc:docMk/>
            <pc:sldMk cId="1347679288" sldId="549"/>
            <ac:spMk id="3" creationId="{1AA6C734-87AF-314B-8E86-55B69003E0AA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5" creationId="{708249EC-15B3-457F-94A3-48417F7D1592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6" creationId="{83EE6C7A-93B5-4D48-8A4A-6E35E957B784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7" creationId="{CD16CDFD-7358-48A1-A014-8C1D6BF8E9AC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10" creationId="{1D80B519-2811-4532-9675-D44438AF2003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11" creationId="{C52FB516-D351-4108-B30A-E51E4D3F4ACC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13" creationId="{C4F96230-250C-4115-89B1-B31AB8A41540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14" creationId="{02AF5C68-5EA9-4E5C-8865-6BE748502097}"/>
          </ac:spMkLst>
        </pc:spChg>
        <pc:spChg chg="del mod topLvl">
          <ac:chgData name="Judson Santiago" userId="ebb108da2f256286" providerId="LiveId" clId="{99B8B43A-DE51-4D47-8278-20E41DFE45DE}" dt="2021-09-15T22:33:29.802" v="16191" actId="478"/>
          <ac:spMkLst>
            <pc:docMk/>
            <pc:sldMk cId="1347679288" sldId="549"/>
            <ac:spMk id="15" creationId="{7597841E-E533-4DD0-8145-2C1E016287E2}"/>
          </ac:spMkLst>
        </pc:spChg>
        <pc:spChg chg="del mod topLvl">
          <ac:chgData name="Judson Santiago" userId="ebb108da2f256286" providerId="LiveId" clId="{99B8B43A-DE51-4D47-8278-20E41DFE45DE}" dt="2021-09-15T22:33:33.802" v="16193" actId="478"/>
          <ac:spMkLst>
            <pc:docMk/>
            <pc:sldMk cId="1347679288" sldId="549"/>
            <ac:spMk id="16" creationId="{576C3B64-5CD3-46DA-9A7F-7766E5862C02}"/>
          </ac:spMkLst>
        </pc:spChg>
        <pc:spChg chg="del mod topLvl">
          <ac:chgData name="Judson Santiago" userId="ebb108da2f256286" providerId="LiveId" clId="{99B8B43A-DE51-4D47-8278-20E41DFE45DE}" dt="2021-09-15T22:33:28.787" v="16190" actId="478"/>
          <ac:spMkLst>
            <pc:docMk/>
            <pc:sldMk cId="1347679288" sldId="549"/>
            <ac:spMk id="17" creationId="{67E93B41-5615-4FEA-BDBB-48B41CE99303}"/>
          </ac:spMkLst>
        </pc:spChg>
        <pc:spChg chg="del mod topLvl">
          <ac:chgData name="Judson Santiago" userId="ebb108da2f256286" providerId="LiveId" clId="{99B8B43A-DE51-4D47-8278-20E41DFE45DE}" dt="2021-09-15T22:33:32.021" v="16192" actId="478"/>
          <ac:spMkLst>
            <pc:docMk/>
            <pc:sldMk cId="1347679288" sldId="549"/>
            <ac:spMk id="18" creationId="{A9A0C07F-91F0-4DBE-9D70-FA9FC5FD18F2}"/>
          </ac:spMkLst>
        </pc:spChg>
        <pc:grpChg chg="add del mod">
          <ac:chgData name="Judson Santiago" userId="ebb108da2f256286" providerId="LiveId" clId="{99B8B43A-DE51-4D47-8278-20E41DFE45DE}" dt="2021-09-15T22:33:20.185" v="16188" actId="165"/>
          <ac:grpSpMkLst>
            <pc:docMk/>
            <pc:sldMk cId="1347679288" sldId="549"/>
            <ac:grpSpMk id="4" creationId="{B013E8A8-E2FA-46C8-B00A-97C172771ED9}"/>
          </ac:grpSpMkLst>
        </pc:grpChg>
        <pc:grpChg chg="add del mod">
          <ac:chgData name="Judson Santiago" userId="ebb108da2f256286" providerId="LiveId" clId="{99B8B43A-DE51-4D47-8278-20E41DFE45DE}" dt="2021-09-15T22:33:46.292" v="16197" actId="165"/>
          <ac:grpSpMkLst>
            <pc:docMk/>
            <pc:sldMk cId="1347679288" sldId="549"/>
            <ac:grpSpMk id="22" creationId="{1AAF87DE-AFFF-4807-8265-CB6022A88339}"/>
          </ac:grpSpMkLst>
        </pc:grpChg>
        <pc:grpChg chg="add mod">
          <ac:chgData name="Judson Santiago" userId="ebb108da2f256286" providerId="LiveId" clId="{99B8B43A-DE51-4D47-8278-20E41DFE45DE}" dt="2021-09-15T22:55:53.687" v="16975" actId="14100"/>
          <ac:grpSpMkLst>
            <pc:docMk/>
            <pc:sldMk cId="1347679288" sldId="549"/>
            <ac:grpSpMk id="23" creationId="{F272E0CA-57D5-41D1-AB0D-6B68E8FF2C4A}"/>
          </ac:grpSpMkLst>
        </pc:grpChg>
        <pc:graphicFrameChg chg="mod topLvl">
          <ac:chgData name="Judson Santiago" userId="ebb108da2f256286" providerId="LiveId" clId="{99B8B43A-DE51-4D47-8278-20E41DFE45DE}" dt="2021-09-15T22:34:12.870" v="16199" actId="164"/>
          <ac:graphicFrameMkLst>
            <pc:docMk/>
            <pc:sldMk cId="1347679288" sldId="549"/>
            <ac:graphicFrameMk id="19" creationId="{4688F379-0928-4DE7-9242-5E8420580A97}"/>
          </ac:graphicFrameMkLst>
        </pc:graphicFrameChg>
        <pc:graphicFrameChg chg="mod topLvl">
          <ac:chgData name="Judson Santiago" userId="ebb108da2f256286" providerId="LiveId" clId="{99B8B43A-DE51-4D47-8278-20E41DFE45DE}" dt="2021-09-15T22:34:12.870" v="16199" actId="164"/>
          <ac:graphicFrameMkLst>
            <pc:docMk/>
            <pc:sldMk cId="1347679288" sldId="549"/>
            <ac:graphicFrameMk id="20" creationId="{2734E067-BC13-470B-BEAE-F9E7293E7EFE}"/>
          </ac:graphicFrameMkLst>
        </pc:graphicFrameChg>
        <pc:graphicFrameChg chg="mod topLvl">
          <ac:chgData name="Judson Santiago" userId="ebb108da2f256286" providerId="LiveId" clId="{99B8B43A-DE51-4D47-8278-20E41DFE45DE}" dt="2021-09-15T22:34:12.870" v="16199" actId="164"/>
          <ac:graphicFrameMkLst>
            <pc:docMk/>
            <pc:sldMk cId="1347679288" sldId="549"/>
            <ac:graphicFrameMk id="21" creationId="{ED30CF0B-4219-4D60-8763-F3D4EA8D01A9}"/>
          </ac:graphicFrameMkLst>
        </pc:graphicFrameChg>
        <pc:cxnChg chg="mod topLvl">
          <ac:chgData name="Judson Santiago" userId="ebb108da2f256286" providerId="LiveId" clId="{99B8B43A-DE51-4D47-8278-20E41DFE45DE}" dt="2021-09-15T22:34:12.870" v="16199" actId="164"/>
          <ac:cxnSpMkLst>
            <pc:docMk/>
            <pc:sldMk cId="1347679288" sldId="549"/>
            <ac:cxnSpMk id="8" creationId="{B23B62A5-6A41-42A7-A753-412D3BAD6761}"/>
          </ac:cxnSpMkLst>
        </pc:cxnChg>
        <pc:cxnChg chg="mod topLvl">
          <ac:chgData name="Judson Santiago" userId="ebb108da2f256286" providerId="LiveId" clId="{99B8B43A-DE51-4D47-8278-20E41DFE45DE}" dt="2021-09-15T22:34:12.870" v="16199" actId="164"/>
          <ac:cxnSpMkLst>
            <pc:docMk/>
            <pc:sldMk cId="1347679288" sldId="549"/>
            <ac:cxnSpMk id="9" creationId="{6FE32C94-556C-4491-9CB4-CAD9D021D773}"/>
          </ac:cxnSpMkLst>
        </pc:cxnChg>
        <pc:cxnChg chg="mod topLvl">
          <ac:chgData name="Judson Santiago" userId="ebb108da2f256286" providerId="LiveId" clId="{99B8B43A-DE51-4D47-8278-20E41DFE45DE}" dt="2021-09-15T22:34:12.870" v="16199" actId="164"/>
          <ac:cxnSpMkLst>
            <pc:docMk/>
            <pc:sldMk cId="1347679288" sldId="549"/>
            <ac:cxnSpMk id="12" creationId="{FA027DCB-9174-4BE0-843D-5F4000F3259E}"/>
          </ac:cxnSpMkLst>
        </pc:cxnChg>
      </pc:sldChg>
      <pc:sldChg chg="addSp delSp modSp mod modTransition">
        <pc:chgData name="Judson Santiago" userId="ebb108da2f256286" providerId="LiveId" clId="{99B8B43A-DE51-4D47-8278-20E41DFE45DE}" dt="2021-09-16T04:12:27.774" v="20000"/>
        <pc:sldMkLst>
          <pc:docMk/>
          <pc:sldMk cId="4045401768" sldId="550"/>
        </pc:sldMkLst>
        <pc:spChg chg="mod">
          <ac:chgData name="Judson Santiago" userId="ebb108da2f256286" providerId="LiveId" clId="{99B8B43A-DE51-4D47-8278-20E41DFE45DE}" dt="2021-09-15T23:30:57.058" v="17184" actId="207"/>
          <ac:spMkLst>
            <pc:docMk/>
            <pc:sldMk cId="4045401768" sldId="550"/>
            <ac:spMk id="3" creationId="{090841A6-90C3-4A4D-AB74-5180D284B0D6}"/>
          </ac:spMkLst>
        </pc:spChg>
        <pc:spChg chg="mod topLvl">
          <ac:chgData name="Judson Santiago" userId="ebb108da2f256286" providerId="LiveId" clId="{99B8B43A-DE51-4D47-8278-20E41DFE45DE}" dt="2021-09-15T23:25:31.209" v="17143" actId="1076"/>
          <ac:spMkLst>
            <pc:docMk/>
            <pc:sldMk cId="4045401768" sldId="550"/>
            <ac:spMk id="7" creationId="{73129689-77E1-EC48-A1B2-A90C08C0A9D7}"/>
          </ac:spMkLst>
        </pc:spChg>
        <pc:spChg chg="mod topLvl">
          <ac:chgData name="Judson Santiago" userId="ebb108da2f256286" providerId="LiveId" clId="{99B8B43A-DE51-4D47-8278-20E41DFE45DE}" dt="2021-09-15T23:25:28.124" v="17142" actId="1076"/>
          <ac:spMkLst>
            <pc:docMk/>
            <pc:sldMk cId="4045401768" sldId="550"/>
            <ac:spMk id="8" creationId="{104BA120-BA38-A444-8EB7-CFFEAE906B51}"/>
          </ac:spMkLst>
        </pc:spChg>
        <pc:spChg chg="mod topLvl">
          <ac:chgData name="Judson Santiago" userId="ebb108da2f256286" providerId="LiveId" clId="{99B8B43A-DE51-4D47-8278-20E41DFE45DE}" dt="2021-09-15T23:25:36.069" v="17144" actId="1076"/>
          <ac:spMkLst>
            <pc:docMk/>
            <pc:sldMk cId="4045401768" sldId="550"/>
            <ac:spMk id="13" creationId="{FBFDECF4-C27D-174F-AF15-ABC67906640A}"/>
          </ac:spMkLst>
        </pc:spChg>
        <pc:spChg chg="add mod">
          <ac:chgData name="Judson Santiago" userId="ebb108da2f256286" providerId="LiveId" clId="{99B8B43A-DE51-4D47-8278-20E41DFE45DE}" dt="2021-09-15T23:22:30.877" v="17129" actId="1076"/>
          <ac:spMkLst>
            <pc:docMk/>
            <pc:sldMk cId="4045401768" sldId="550"/>
            <ac:spMk id="15" creationId="{AED5914D-3974-4903-B2A0-E24CCAD8E88F}"/>
          </ac:spMkLst>
        </pc:spChg>
        <pc:spChg chg="add mod">
          <ac:chgData name="Judson Santiago" userId="ebb108da2f256286" providerId="LiveId" clId="{99B8B43A-DE51-4D47-8278-20E41DFE45DE}" dt="2021-09-15T23:20:13.195" v="17106" actId="164"/>
          <ac:spMkLst>
            <pc:docMk/>
            <pc:sldMk cId="4045401768" sldId="550"/>
            <ac:spMk id="29" creationId="{EA3C31BE-A5DA-4E15-82DE-CB76E462B3DC}"/>
          </ac:spMkLst>
        </pc:spChg>
        <pc:spChg chg="add mod">
          <ac:chgData name="Judson Santiago" userId="ebb108da2f256286" providerId="LiveId" clId="{99B8B43A-DE51-4D47-8278-20E41DFE45DE}" dt="2021-09-15T23:20:13.195" v="17106" actId="164"/>
          <ac:spMkLst>
            <pc:docMk/>
            <pc:sldMk cId="4045401768" sldId="550"/>
            <ac:spMk id="30" creationId="{9CCBE0E2-421C-479E-894D-1BA86F8FA061}"/>
          </ac:spMkLst>
        </pc:spChg>
        <pc:grpChg chg="add del mod">
          <ac:chgData name="Judson Santiago" userId="ebb108da2f256286" providerId="LiveId" clId="{99B8B43A-DE51-4D47-8278-20E41DFE45DE}" dt="2021-09-15T23:19:37.116" v="17097" actId="165"/>
          <ac:grpSpMkLst>
            <pc:docMk/>
            <pc:sldMk cId="4045401768" sldId="550"/>
            <ac:grpSpMk id="14" creationId="{1D0EF379-87A1-42A5-8B18-7FDEB8C5DE36}"/>
          </ac:grpSpMkLst>
        </pc:grpChg>
        <pc:grpChg chg="add mod">
          <ac:chgData name="Judson Santiago" userId="ebb108da2f256286" providerId="LiveId" clId="{99B8B43A-DE51-4D47-8278-20E41DFE45DE}" dt="2021-09-15T23:23:49.898" v="17135" actId="14100"/>
          <ac:grpSpMkLst>
            <pc:docMk/>
            <pc:sldMk cId="4045401768" sldId="550"/>
            <ac:grpSpMk id="17" creationId="{0819EA78-6AC1-4CD3-9770-C127A2687F90}"/>
          </ac:grpSpMkLst>
        </pc:grpChg>
        <pc:grpChg chg="del">
          <ac:chgData name="Judson Santiago" userId="ebb108da2f256286" providerId="LiveId" clId="{99B8B43A-DE51-4D47-8278-20E41DFE45DE}" dt="2021-09-15T23:14:50.473" v="17069" actId="165"/>
          <ac:grpSpMkLst>
            <pc:docMk/>
            <pc:sldMk cId="4045401768" sldId="550"/>
            <ac:grpSpMk id="52" creationId="{30E26968-F834-B744-8536-E39F1CFC9625}"/>
          </ac:grpSpMkLst>
        </pc:grpChg>
        <pc:cxnChg chg="mod ord topLvl">
          <ac:chgData name="Judson Santiago" userId="ebb108da2f256286" providerId="LiveId" clId="{99B8B43A-DE51-4D47-8278-20E41DFE45DE}" dt="2021-09-15T23:25:08.671" v="17140" actId="692"/>
          <ac:cxnSpMkLst>
            <pc:docMk/>
            <pc:sldMk cId="4045401768" sldId="550"/>
            <ac:cxnSpMk id="10" creationId="{9B16C215-93B3-5247-B387-B9580940DD1B}"/>
          </ac:cxnSpMkLst>
        </pc:cxnChg>
        <pc:cxnChg chg="mod ord topLvl">
          <ac:chgData name="Judson Santiago" userId="ebb108da2f256286" providerId="LiveId" clId="{99B8B43A-DE51-4D47-8278-20E41DFE45DE}" dt="2021-09-15T23:25:08.671" v="17140" actId="692"/>
          <ac:cxnSpMkLst>
            <pc:docMk/>
            <pc:sldMk cId="4045401768" sldId="550"/>
            <ac:cxnSpMk id="11" creationId="{DFE5830D-B749-2246-8BA5-43EB376A2699}"/>
          </ac:cxnSpMkLst>
        </pc:cxnChg>
        <pc:cxnChg chg="mod ord topLvl">
          <ac:chgData name="Judson Santiago" userId="ebb108da2f256286" providerId="LiveId" clId="{99B8B43A-DE51-4D47-8278-20E41DFE45DE}" dt="2021-09-15T23:25:08.671" v="17140" actId="692"/>
          <ac:cxnSpMkLst>
            <pc:docMk/>
            <pc:sldMk cId="4045401768" sldId="550"/>
            <ac:cxnSpMk id="12" creationId="{C6D937D2-F8AE-914C-AE07-C892ED8E37AF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1" creationId="{AD6D8DDF-4AAC-F44F-9C02-4C5141D7685B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2" creationId="{C35C7E4E-8434-F646-A47C-253D2884D253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3" creationId="{321FC0F3-069A-7A44-B781-82FF97732127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4" creationId="{ADB4D297-209C-5349-A6B3-C6417F2F113F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5" creationId="{75203CBF-8830-0743-90A7-FDB403028CB1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8" creationId="{94E7890E-8BFA-3E43-9944-9C305F80CA43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9" creationId="{DA6F1728-2348-B34F-8BB9-FDFCBD6AB117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1" creationId="{2BE75DF5-BC8C-3E49-ACAA-BE5C32EE02BF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4" creationId="{70AF7D2C-11D9-994A-950D-14CE9B69A7C6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5" creationId="{01F50817-8DFA-FB4F-A54E-B0D23EA54636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6" creationId="{31DF7A96-6C9B-6E4A-A260-FFEB591043C2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7" creationId="{A9C5874B-1F66-4E40-9E10-3161E4B7DFCA}"/>
          </ac:cxnSpMkLst>
        </pc:cxnChg>
      </pc:sldChg>
      <pc:sldChg chg="modSp mod modTransition modNotesTx">
        <pc:chgData name="Judson Santiago" userId="ebb108da2f256286" providerId="LiveId" clId="{99B8B43A-DE51-4D47-8278-20E41DFE45DE}" dt="2021-09-16T04:15:42.018" v="20008" actId="339"/>
        <pc:sldMkLst>
          <pc:docMk/>
          <pc:sldMk cId="3335246507" sldId="551"/>
        </pc:sldMkLst>
        <pc:spChg chg="mod">
          <ac:chgData name="Judson Santiago" userId="ebb108da2f256286" providerId="LiveId" clId="{99B8B43A-DE51-4D47-8278-20E41DFE45DE}" dt="2021-09-16T00:15:38.655" v="17704" actId="20577"/>
          <ac:spMkLst>
            <pc:docMk/>
            <pc:sldMk cId="3335246507" sldId="551"/>
            <ac:spMk id="3" creationId="{6B10E9FF-4692-8B47-9CC1-397912BB1EEE}"/>
          </ac:spMkLst>
        </pc:spChg>
        <pc:graphicFrameChg chg="mod">
          <ac:chgData name="Judson Santiago" userId="ebb108da2f256286" providerId="LiveId" clId="{99B8B43A-DE51-4D47-8278-20E41DFE45DE}" dt="2021-09-16T04:14:48.853" v="20004" actId="339"/>
          <ac:graphicFrameMkLst>
            <pc:docMk/>
            <pc:sldMk cId="3335246507" sldId="551"/>
            <ac:graphicFrameMk id="40" creationId="{57101657-DD67-D242-9349-327611411ECF}"/>
          </ac:graphicFrameMkLst>
        </pc:graphicFrameChg>
        <pc:graphicFrameChg chg="mod modGraphic">
          <ac:chgData name="Judson Santiago" userId="ebb108da2f256286" providerId="LiveId" clId="{99B8B43A-DE51-4D47-8278-20E41DFE45DE}" dt="2021-09-16T04:15:42.018" v="20008" actId="339"/>
          <ac:graphicFrameMkLst>
            <pc:docMk/>
            <pc:sldMk cId="3335246507" sldId="551"/>
            <ac:graphicFrameMk id="41" creationId="{1DD58836-A6C1-044A-95CC-7133ECDB33AD}"/>
          </ac:graphicFrameMkLst>
        </pc:graphicFrameChg>
        <pc:graphicFrameChg chg="mod">
          <ac:chgData name="Judson Santiago" userId="ebb108da2f256286" providerId="LiveId" clId="{99B8B43A-DE51-4D47-8278-20E41DFE45DE}" dt="2021-09-16T04:14:48.853" v="20004" actId="339"/>
          <ac:graphicFrameMkLst>
            <pc:docMk/>
            <pc:sldMk cId="3335246507" sldId="551"/>
            <ac:graphicFrameMk id="42" creationId="{18F29869-D129-3E49-857F-93FA3E7CA50D}"/>
          </ac:graphicFrameMkLst>
        </pc:graphicFrameChg>
        <pc:graphicFrameChg chg="mod">
          <ac:chgData name="Judson Santiago" userId="ebb108da2f256286" providerId="LiveId" clId="{99B8B43A-DE51-4D47-8278-20E41DFE45DE}" dt="2021-09-16T04:14:34.995" v="20002" actId="339"/>
          <ac:graphicFrameMkLst>
            <pc:docMk/>
            <pc:sldMk cId="3335246507" sldId="551"/>
            <ac:graphicFrameMk id="110" creationId="{FC2FF240-F460-2344-8B5E-577C2F55C0C7}"/>
          </ac:graphicFrameMkLst>
        </pc:graphicFrameChg>
        <pc:graphicFrameChg chg="mod modGraphic">
          <ac:chgData name="Judson Santiago" userId="ebb108da2f256286" providerId="LiveId" clId="{99B8B43A-DE51-4D47-8278-20E41DFE45DE}" dt="2021-09-16T04:15:41.721" v="20007" actId="339"/>
          <ac:graphicFrameMkLst>
            <pc:docMk/>
            <pc:sldMk cId="3335246507" sldId="551"/>
            <ac:graphicFrameMk id="115" creationId="{B96D530E-9D8C-2E42-924A-6A2E7AC0CA23}"/>
          </ac:graphicFrameMkLst>
        </pc:graphicFrameChg>
        <pc:graphicFrameChg chg="mod">
          <ac:chgData name="Judson Santiago" userId="ebb108da2f256286" providerId="LiveId" clId="{99B8B43A-DE51-4D47-8278-20E41DFE45DE}" dt="2021-09-16T04:14:34.995" v="20002" actId="339"/>
          <ac:graphicFrameMkLst>
            <pc:docMk/>
            <pc:sldMk cId="3335246507" sldId="551"/>
            <ac:graphicFrameMk id="120" creationId="{409B571C-36DC-254A-9894-0DE7D2F9287C}"/>
          </ac:graphicFrameMkLst>
        </pc:graphicFrameChg>
      </pc:sldChg>
      <pc:sldChg chg="addSp delSp 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3366353434" sldId="552"/>
        </pc:sldMkLst>
        <pc:spChg chg="mod">
          <ac:chgData name="Judson Santiago" userId="ebb108da2f256286" providerId="LiveId" clId="{99B8B43A-DE51-4D47-8278-20E41DFE45DE}" dt="2021-09-16T00:28:56.346" v="17970" actId="948"/>
          <ac:spMkLst>
            <pc:docMk/>
            <pc:sldMk cId="3366353434" sldId="552"/>
            <ac:spMk id="3" creationId="{6B10E9FF-4692-8B47-9CC1-397912BB1EEE}"/>
          </ac:spMkLst>
        </pc:spChg>
        <pc:spChg chg="mod">
          <ac:chgData name="Judson Santiago" userId="ebb108da2f256286" providerId="LiveId" clId="{99B8B43A-DE51-4D47-8278-20E41DFE45DE}" dt="2021-09-16T00:26:28.103" v="17915" actId="1076"/>
          <ac:spMkLst>
            <pc:docMk/>
            <pc:sldMk cId="3366353434" sldId="552"/>
            <ac:spMk id="4" creationId="{F984BC2D-A6E7-4547-96D1-9D34B3E826AB}"/>
          </ac:spMkLst>
        </pc:spChg>
        <pc:spChg chg="del mod topLvl">
          <ac:chgData name="Judson Santiago" userId="ebb108da2f256286" providerId="LiveId" clId="{99B8B43A-DE51-4D47-8278-20E41DFE45DE}" dt="2021-09-15T23:56:58.647" v="17367" actId="478"/>
          <ac:spMkLst>
            <pc:docMk/>
            <pc:sldMk cId="3366353434" sldId="552"/>
            <ac:spMk id="6" creationId="{DEED936A-96AA-4FC6-89AA-679A0714C8A2}"/>
          </ac:spMkLst>
        </pc:spChg>
        <pc:spChg chg="mod topLvl">
          <ac:chgData name="Judson Santiago" userId="ebb108da2f256286" providerId="LiveId" clId="{99B8B43A-DE51-4D47-8278-20E41DFE45DE}" dt="2021-09-15T23:56:58.647" v="17367" actId="478"/>
          <ac:spMkLst>
            <pc:docMk/>
            <pc:sldMk cId="3366353434" sldId="552"/>
            <ac:spMk id="7" creationId="{509FE399-76EC-40EE-9F93-B8DBB349CC69}"/>
          </ac:spMkLst>
        </pc:spChg>
        <pc:spChg chg="mod">
          <ac:chgData name="Judson Santiago" userId="ebb108da2f256286" providerId="LiveId" clId="{99B8B43A-DE51-4D47-8278-20E41DFE45DE}" dt="2021-09-16T00:25:48.429" v="17908" actId="404"/>
          <ac:spMkLst>
            <pc:docMk/>
            <pc:sldMk cId="3366353434" sldId="552"/>
            <ac:spMk id="9" creationId="{1EBD7659-8122-435E-88D4-1D4BE4B16ACC}"/>
          </ac:spMkLst>
        </pc:spChg>
        <pc:spChg chg="mod">
          <ac:chgData name="Judson Santiago" userId="ebb108da2f256286" providerId="LiveId" clId="{99B8B43A-DE51-4D47-8278-20E41DFE45DE}" dt="2021-09-16T00:25:48.429" v="17908" actId="404"/>
          <ac:spMkLst>
            <pc:docMk/>
            <pc:sldMk cId="3366353434" sldId="552"/>
            <ac:spMk id="11" creationId="{DAB6651D-F89A-4F3A-A932-E1968457C510}"/>
          </ac:spMkLst>
        </pc:spChg>
        <pc:spChg chg="mod">
          <ac:chgData name="Judson Santiago" userId="ebb108da2f256286" providerId="LiveId" clId="{99B8B43A-DE51-4D47-8278-20E41DFE45DE}" dt="2021-09-16T00:26:06.069" v="17911" actId="1076"/>
          <ac:spMkLst>
            <pc:docMk/>
            <pc:sldMk cId="3366353434" sldId="552"/>
            <ac:spMk id="14" creationId="{725EAA1F-0563-4581-80AA-5833D6098F69}"/>
          </ac:spMkLst>
        </pc:spChg>
        <pc:spChg chg="mod">
          <ac:chgData name="Judson Santiago" userId="ebb108da2f256286" providerId="LiveId" clId="{99B8B43A-DE51-4D47-8278-20E41DFE45DE}" dt="2021-09-16T00:25:58.944" v="17909" actId="1076"/>
          <ac:spMkLst>
            <pc:docMk/>
            <pc:sldMk cId="3366353434" sldId="552"/>
            <ac:spMk id="15" creationId="{C8AE411E-698D-496B-B024-C8899A260823}"/>
          </ac:spMkLst>
        </pc:spChg>
        <pc:spChg chg="mod">
          <ac:chgData name="Judson Santiago" userId="ebb108da2f256286" providerId="LiveId" clId="{99B8B43A-DE51-4D47-8278-20E41DFE45DE}" dt="2021-09-16T00:26:03.460" v="17910" actId="1076"/>
          <ac:spMkLst>
            <pc:docMk/>
            <pc:sldMk cId="3366353434" sldId="552"/>
            <ac:spMk id="16" creationId="{F996B8A4-9675-4153-AC65-E98539EFFACA}"/>
          </ac:spMkLst>
        </pc:spChg>
        <pc:spChg chg="mod">
          <ac:chgData name="Judson Santiago" userId="ebb108da2f256286" providerId="LiveId" clId="{99B8B43A-DE51-4D47-8278-20E41DFE45DE}" dt="2021-09-16T00:25:48.429" v="17908" actId="404"/>
          <ac:spMkLst>
            <pc:docMk/>
            <pc:sldMk cId="3366353434" sldId="552"/>
            <ac:spMk id="18" creationId="{09C4156A-2769-4DC0-8D3F-9B7B7AB79EEF}"/>
          </ac:spMkLst>
        </pc:spChg>
        <pc:spChg chg="mod">
          <ac:chgData name="Judson Santiago" userId="ebb108da2f256286" providerId="LiveId" clId="{99B8B43A-DE51-4D47-8278-20E41DFE45DE}" dt="2021-09-16T00:25:48.429" v="17908" actId="404"/>
          <ac:spMkLst>
            <pc:docMk/>
            <pc:sldMk cId="3366353434" sldId="552"/>
            <ac:spMk id="19" creationId="{41FC8B5D-865A-4870-89CD-15925C04F17B}"/>
          </ac:spMkLst>
        </pc:spChg>
        <pc:grpChg chg="add del mod">
          <ac:chgData name="Judson Santiago" userId="ebb108da2f256286" providerId="LiveId" clId="{99B8B43A-DE51-4D47-8278-20E41DFE45DE}" dt="2021-09-15T23:56:58.647" v="17367" actId="478"/>
          <ac:grpSpMkLst>
            <pc:docMk/>
            <pc:sldMk cId="3366353434" sldId="552"/>
            <ac:grpSpMk id="5" creationId="{DAE85AAF-77B6-4D06-B6C8-C8AD8D3EB3C6}"/>
          </ac:grpSpMkLst>
        </pc:grpChg>
        <pc:grpChg chg="add mod">
          <ac:chgData name="Judson Santiago" userId="ebb108da2f256286" providerId="LiveId" clId="{99B8B43A-DE51-4D47-8278-20E41DFE45DE}" dt="2021-09-16T00:26:28.103" v="17915" actId="1076"/>
          <ac:grpSpMkLst>
            <pc:docMk/>
            <pc:sldMk cId="3366353434" sldId="552"/>
            <ac:grpSpMk id="8" creationId="{844B6FF4-64A8-408C-9196-9EEEC5B70D95}"/>
          </ac:grpSpMkLst>
        </pc:grpChg>
        <pc:grpChg chg="mod">
          <ac:chgData name="Judson Santiago" userId="ebb108da2f256286" providerId="LiveId" clId="{99B8B43A-DE51-4D47-8278-20E41DFE45DE}" dt="2021-09-16T00:05:18.888" v="17521"/>
          <ac:grpSpMkLst>
            <pc:docMk/>
            <pc:sldMk cId="3366353434" sldId="552"/>
            <ac:grpSpMk id="10" creationId="{3A57C2FE-6154-44E2-A69F-A70834081A12}"/>
          </ac:grpSpMkLst>
        </pc:grpChg>
        <pc:grpChg chg="mod">
          <ac:chgData name="Judson Santiago" userId="ebb108da2f256286" providerId="LiveId" clId="{99B8B43A-DE51-4D47-8278-20E41DFE45DE}" dt="2021-09-16T00:05:18.888" v="17521"/>
          <ac:grpSpMkLst>
            <pc:docMk/>
            <pc:sldMk cId="3366353434" sldId="552"/>
            <ac:grpSpMk id="13" creationId="{05E1863F-21E9-4225-9367-4F908484C614}"/>
          </ac:grpSpMkLst>
        </pc:grpChg>
        <pc:grpChg chg="mod">
          <ac:chgData name="Judson Santiago" userId="ebb108da2f256286" providerId="LiveId" clId="{99B8B43A-DE51-4D47-8278-20E41DFE45DE}" dt="2021-09-16T00:05:18.888" v="17521"/>
          <ac:grpSpMkLst>
            <pc:docMk/>
            <pc:sldMk cId="3366353434" sldId="552"/>
            <ac:grpSpMk id="17" creationId="{0FEF748F-07E6-4D81-8195-CF2F458CD919}"/>
          </ac:grpSpMkLst>
        </pc:grpChg>
        <pc:cxnChg chg="mod">
          <ac:chgData name="Judson Santiago" userId="ebb108da2f256286" providerId="LiveId" clId="{99B8B43A-DE51-4D47-8278-20E41DFE45DE}" dt="2021-09-16T00:07:25.618" v="17540" actId="14100"/>
          <ac:cxnSpMkLst>
            <pc:docMk/>
            <pc:sldMk cId="3366353434" sldId="552"/>
            <ac:cxnSpMk id="12" creationId="{06A95807-C679-47B9-8D5E-E776D64F88C8}"/>
          </ac:cxnSpMkLst>
        </pc:cxnChg>
        <pc:cxnChg chg="del mod">
          <ac:chgData name="Judson Santiago" userId="ebb108da2f256286" providerId="LiveId" clId="{99B8B43A-DE51-4D47-8278-20E41DFE45DE}" dt="2021-09-16T00:33:12.165" v="18013" actId="478"/>
          <ac:cxnSpMkLst>
            <pc:docMk/>
            <pc:sldMk cId="3366353434" sldId="552"/>
            <ac:cxnSpMk id="20" creationId="{157DBB17-4DEB-492F-B0F4-30509B64CCF0}"/>
          </ac:cxnSpMkLst>
        </pc:cxnChg>
        <pc:cxnChg chg="del mod">
          <ac:chgData name="Judson Santiago" userId="ebb108da2f256286" providerId="LiveId" clId="{99B8B43A-DE51-4D47-8278-20E41DFE45DE}" dt="2021-09-16T00:33:14.806" v="18014" actId="478"/>
          <ac:cxnSpMkLst>
            <pc:docMk/>
            <pc:sldMk cId="3366353434" sldId="552"/>
            <ac:cxnSpMk id="21" creationId="{9739DFE0-A5AA-4D39-91E6-A2D6A269B112}"/>
          </ac:cxnSpMkLst>
        </pc:cxnChg>
        <pc:cxnChg chg="del mod">
          <ac:chgData name="Judson Santiago" userId="ebb108da2f256286" providerId="LiveId" clId="{99B8B43A-DE51-4D47-8278-20E41DFE45DE}" dt="2021-09-16T00:33:09.212" v="18012" actId="478"/>
          <ac:cxnSpMkLst>
            <pc:docMk/>
            <pc:sldMk cId="3366353434" sldId="552"/>
            <ac:cxnSpMk id="22" creationId="{2975419D-78A6-4E33-B145-EC3A4AE7BCE5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3" creationId="{B40B034A-1F29-42F8-A099-EA48A6FBE98F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4" creationId="{4C36E164-8B1F-48CB-AABF-8A14C48BC4D7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5" creationId="{549D64B7-F649-4CFC-A2DC-EB773E8592A7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6" creationId="{906B886F-6A60-48F0-9685-01622B19F888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7" creationId="{45B2B8EF-D67F-4B40-BF82-3543291C3A05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8" creationId="{DC3FD38D-3214-492F-A199-3CB3190BA29F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9" creationId="{A3713DE2-E9ED-4595-94CA-1C058F67D077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0" creationId="{A4042CD8-09FC-4F48-8F2B-505BB58D29B1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1" creationId="{5A8A66AA-BAAF-4F13-B97E-BD5AE84A0A4C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2" creationId="{97CB37F5-9ABF-4CC8-ADC8-7767C0B2D303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3" creationId="{A7F57F23-91A1-4D26-B2D2-BA4BFB9FF98C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4" creationId="{221A8E0B-CC4B-4BEF-A8CD-80BFA29F0BC8}"/>
          </ac:cxnSpMkLst>
        </pc:cxnChg>
        <pc:cxnChg chg="mod">
          <ac:chgData name="Judson Santiago" userId="ebb108da2f256286" providerId="LiveId" clId="{99B8B43A-DE51-4D47-8278-20E41DFE45DE}" dt="2021-09-16T00:05:54.782" v="17527" actId="1076"/>
          <ac:cxnSpMkLst>
            <pc:docMk/>
            <pc:sldMk cId="3366353434" sldId="552"/>
            <ac:cxnSpMk id="35" creationId="{2620557B-CD8E-417D-9820-EF74AB6E9E7D}"/>
          </ac:cxnSpMkLst>
        </pc:cxnChg>
        <pc:cxnChg chg="mod">
          <ac:chgData name="Judson Santiago" userId="ebb108da2f256286" providerId="LiveId" clId="{99B8B43A-DE51-4D47-8278-20E41DFE45DE}" dt="2021-09-16T00:05:54.782" v="17527" actId="1076"/>
          <ac:cxnSpMkLst>
            <pc:docMk/>
            <pc:sldMk cId="3366353434" sldId="552"/>
            <ac:cxnSpMk id="36" creationId="{DC94959B-B2E7-4FB3-9785-025D6F50A5A3}"/>
          </ac:cxnSpMkLst>
        </pc:cxnChg>
        <pc:cxnChg chg="mod">
          <ac:chgData name="Judson Santiago" userId="ebb108da2f256286" providerId="LiveId" clId="{99B8B43A-DE51-4D47-8278-20E41DFE45DE}" dt="2021-09-16T00:05:54.782" v="17527" actId="1076"/>
          <ac:cxnSpMkLst>
            <pc:docMk/>
            <pc:sldMk cId="3366353434" sldId="552"/>
            <ac:cxnSpMk id="37" creationId="{180F5E0A-5471-4E74-A5B5-3774035EF359}"/>
          </ac:cxnSpMkLst>
        </pc:cxnChg>
      </pc:sldChg>
      <pc:sldChg chg="delSp 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1363513830" sldId="553"/>
        </pc:sldMkLst>
        <pc:spChg chg="mod">
          <ac:chgData name="Judson Santiago" userId="ebb108da2f256286" providerId="LiveId" clId="{99B8B43A-DE51-4D47-8278-20E41DFE45DE}" dt="2021-09-16T00:34:10.894" v="18017" actId="368"/>
          <ac:spMkLst>
            <pc:docMk/>
            <pc:sldMk cId="1363513830" sldId="553"/>
            <ac:spMk id="3" creationId="{2E9937D5-B7DE-E544-A853-F85B637B64C5}"/>
          </ac:spMkLst>
        </pc:spChg>
        <pc:spChg chg="mod">
          <ac:chgData name="Judson Santiago" userId="ebb108da2f256286" providerId="LiveId" clId="{99B8B43A-DE51-4D47-8278-20E41DFE45DE}" dt="2021-09-16T00:32:47.661" v="18011" actId="1076"/>
          <ac:spMkLst>
            <pc:docMk/>
            <pc:sldMk cId="1363513830" sldId="553"/>
            <ac:spMk id="33" creationId="{EB70E4F0-AFB3-9149-A144-560AC7D43E1B}"/>
          </ac:spMkLst>
        </pc:spChg>
        <pc:spChg chg="mod">
          <ac:chgData name="Judson Santiago" userId="ebb108da2f256286" providerId="LiveId" clId="{99B8B43A-DE51-4D47-8278-20E41DFE45DE}" dt="2021-09-16T00:31:13.981" v="18001" actId="1076"/>
          <ac:spMkLst>
            <pc:docMk/>
            <pc:sldMk cId="1363513830" sldId="553"/>
            <ac:spMk id="61" creationId="{DCD23227-1A8E-3742-83C9-6925C34BBD0F}"/>
          </ac:spMkLst>
        </pc:spChg>
        <pc:spChg chg="mod">
          <ac:chgData name="Judson Santiago" userId="ebb108da2f256286" providerId="LiveId" clId="{99B8B43A-DE51-4D47-8278-20E41DFE45DE}" dt="2021-09-16T00:36:05.019" v="18019"/>
          <ac:spMkLst>
            <pc:docMk/>
            <pc:sldMk cId="1363513830" sldId="553"/>
            <ac:spMk id="68" creationId="{4C1C3916-4E69-C24D-B8FB-412A09640DF9}"/>
          </ac:spMkLst>
        </pc:spChg>
        <pc:cxnChg chg="mod">
          <ac:chgData name="Judson Santiago" userId="ebb108da2f256286" providerId="LiveId" clId="{99B8B43A-DE51-4D47-8278-20E41DFE45DE}" dt="2021-09-16T00:32:42.755" v="18010" actId="14100"/>
          <ac:cxnSpMkLst>
            <pc:docMk/>
            <pc:sldMk cId="1363513830" sldId="553"/>
            <ac:cxnSpMk id="23" creationId="{5D35369C-5767-1E43-B388-B1FE971A8E42}"/>
          </ac:cxnSpMkLst>
        </pc:cxnChg>
        <pc:cxnChg chg="mod">
          <ac:chgData name="Judson Santiago" userId="ebb108da2f256286" providerId="LiveId" clId="{99B8B43A-DE51-4D47-8278-20E41DFE45DE}" dt="2021-09-16T00:32:06.130" v="18006" actId="14100"/>
          <ac:cxnSpMkLst>
            <pc:docMk/>
            <pc:sldMk cId="1363513830" sldId="553"/>
            <ac:cxnSpMk id="24" creationId="{9F47268A-1FC9-7B46-BE33-B793B2701594}"/>
          </ac:cxnSpMkLst>
        </pc:cxnChg>
        <pc:cxnChg chg="mod">
          <ac:chgData name="Judson Santiago" userId="ebb108da2f256286" providerId="LiveId" clId="{99B8B43A-DE51-4D47-8278-20E41DFE45DE}" dt="2021-09-16T00:31:24.552" v="18003" actId="14100"/>
          <ac:cxnSpMkLst>
            <pc:docMk/>
            <pc:sldMk cId="1363513830" sldId="553"/>
            <ac:cxnSpMk id="42" creationId="{BB9091BD-15A5-C74C-BD8D-1241CA2930EC}"/>
          </ac:cxnSpMkLst>
        </pc:cxnChg>
        <pc:cxnChg chg="del">
          <ac:chgData name="Judson Santiago" userId="ebb108da2f256286" providerId="LiveId" clId="{99B8B43A-DE51-4D47-8278-20E41DFE45DE}" dt="2021-09-16T00:32:22.365" v="18008" actId="478"/>
          <ac:cxnSpMkLst>
            <pc:docMk/>
            <pc:sldMk cId="1363513830" sldId="553"/>
            <ac:cxnSpMk id="43" creationId="{6553B9DB-0096-D74C-A5A9-985C466285E4}"/>
          </ac:cxnSpMkLst>
        </pc:cxnChg>
        <pc:cxnChg chg="del">
          <ac:chgData name="Judson Santiago" userId="ebb108da2f256286" providerId="LiveId" clId="{99B8B43A-DE51-4D47-8278-20E41DFE45DE}" dt="2021-09-16T00:32:26.114" v="18009" actId="478"/>
          <ac:cxnSpMkLst>
            <pc:docMk/>
            <pc:sldMk cId="1363513830" sldId="553"/>
            <ac:cxnSpMk id="44" creationId="{DEEC584F-425A-FB4C-8184-EC635BB7589D}"/>
          </ac:cxnSpMkLst>
        </pc:cxnChg>
        <pc:cxnChg chg="del">
          <ac:chgData name="Judson Santiago" userId="ebb108da2f256286" providerId="LiveId" clId="{99B8B43A-DE51-4D47-8278-20E41DFE45DE}" dt="2021-09-16T00:32:17.958" v="18007" actId="478"/>
          <ac:cxnSpMkLst>
            <pc:docMk/>
            <pc:sldMk cId="1363513830" sldId="553"/>
            <ac:cxnSpMk id="45" creationId="{B7EA121C-0434-FE4F-A0C0-E334A324C80D}"/>
          </ac:cxnSpMkLst>
        </pc:cxnChg>
      </pc:sldChg>
      <pc:sldChg chg="addSp modSp mod modTransition">
        <pc:chgData name="Judson Santiago" userId="ebb108da2f256286" providerId="LiveId" clId="{99B8B43A-DE51-4D47-8278-20E41DFE45DE}" dt="2021-09-16T04:12:27.774" v="20000"/>
        <pc:sldMkLst>
          <pc:docMk/>
          <pc:sldMk cId="1688160162" sldId="554"/>
        </pc:sldMkLst>
        <pc:spChg chg="mod">
          <ac:chgData name="Judson Santiago" userId="ebb108da2f256286" providerId="LiveId" clId="{99B8B43A-DE51-4D47-8278-20E41DFE45DE}" dt="2021-09-16T00:40:49.941" v="18086" actId="255"/>
          <ac:spMkLst>
            <pc:docMk/>
            <pc:sldMk cId="1688160162" sldId="554"/>
            <ac:spMk id="3" creationId="{FCF3CA9E-5276-474B-8B41-EA758257255B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6" creationId="{6C7C8B82-2EA4-4849-9027-7388825B5213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7" creationId="{5D41E867-0D9F-8545-A069-EF5B8E02C123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8" creationId="{293BFD11-699F-5146-95D8-BA77CF4BB385}"/>
          </ac:spMkLst>
        </pc:spChg>
        <pc:spChg chg="mod">
          <ac:chgData name="Judson Santiago" userId="ebb108da2f256286" providerId="LiveId" clId="{99B8B43A-DE51-4D47-8278-20E41DFE45DE}" dt="2021-09-16T00:43:28.772" v="18099" actId="1076"/>
          <ac:spMkLst>
            <pc:docMk/>
            <pc:sldMk cId="1688160162" sldId="554"/>
            <ac:spMk id="9" creationId="{874E3588-289C-CC4C-989E-B33E832D5079}"/>
          </ac:spMkLst>
        </pc:spChg>
        <pc:spChg chg="mod">
          <ac:chgData name="Judson Santiago" userId="ebb108da2f256286" providerId="LiveId" clId="{99B8B43A-DE51-4D47-8278-20E41DFE45DE}" dt="2021-09-16T00:43:59.549" v="18103" actId="1076"/>
          <ac:spMkLst>
            <pc:docMk/>
            <pc:sldMk cId="1688160162" sldId="554"/>
            <ac:spMk id="10" creationId="{DBF1C0A9-7CD5-2049-88A0-78662AFAC16B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11" creationId="{5A3E19D4-2BF8-E440-9AD2-0142E9BA0F16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12" creationId="{C724D7AC-46FB-A841-AC02-82655A091B0E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15" creationId="{D1BC05D8-650A-5944-88FF-D6DD63EC882A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23" creationId="{F0A2C90E-EBFB-4F4F-8C21-8B525FC8735C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24" creationId="{07D3EC80-CE18-9740-90D3-5166CAEA88F6}"/>
          </ac:spMkLst>
        </pc:spChg>
        <pc:spChg chg="mod">
          <ac:chgData name="Judson Santiago" userId="ebb108da2f256286" providerId="LiveId" clId="{99B8B43A-DE51-4D47-8278-20E41DFE45DE}" dt="2021-09-16T00:42:27.169" v="18091" actId="12789"/>
          <ac:spMkLst>
            <pc:docMk/>
            <pc:sldMk cId="1688160162" sldId="554"/>
            <ac:spMk id="25" creationId="{0F2F9482-1729-C646-A0C8-D077964B6188}"/>
          </ac:spMkLst>
        </pc:spChg>
        <pc:spChg chg="mod">
          <ac:chgData name="Judson Santiago" userId="ebb108da2f256286" providerId="LiveId" clId="{99B8B43A-DE51-4D47-8278-20E41DFE45DE}" dt="2021-09-16T00:44:25.705" v="18107" actId="1076"/>
          <ac:spMkLst>
            <pc:docMk/>
            <pc:sldMk cId="1688160162" sldId="554"/>
            <ac:spMk id="26" creationId="{3C2308CC-FE11-A044-B134-2ED16D76F264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28" creationId="{57C4B147-DE0E-D649-8044-20A5269813A0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29" creationId="{2EC55B6A-0247-2C4D-9670-10CCACD7E7ED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32" creationId="{64CBFDAB-B7CC-A848-90BE-A3AC9F3FB16A}"/>
          </ac:spMkLst>
        </pc:spChg>
        <pc:spChg chg="mod">
          <ac:chgData name="Judson Santiago" userId="ebb108da2f256286" providerId="LiveId" clId="{99B8B43A-DE51-4D47-8278-20E41DFE45DE}" dt="2021-09-16T00:42:27.169" v="18091" actId="12789"/>
          <ac:spMkLst>
            <pc:docMk/>
            <pc:sldMk cId="1688160162" sldId="554"/>
            <ac:spMk id="33" creationId="{B3AC216B-19AC-ED40-94E4-466949F89A55}"/>
          </ac:spMkLst>
        </pc:spChg>
        <pc:spChg chg="mod">
          <ac:chgData name="Judson Santiago" userId="ebb108da2f256286" providerId="LiveId" clId="{99B8B43A-DE51-4D47-8278-20E41DFE45DE}" dt="2021-09-16T00:44:21.126" v="18106" actId="1076"/>
          <ac:spMkLst>
            <pc:docMk/>
            <pc:sldMk cId="1688160162" sldId="554"/>
            <ac:spMk id="34" creationId="{C645BCE7-52BF-E140-B71B-70EE8EDFB225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35" creationId="{D05E2910-6BB4-304B-9A73-619BE26A6631}"/>
          </ac:spMkLst>
        </pc:spChg>
        <pc:spChg chg="mod">
          <ac:chgData name="Judson Santiago" userId="ebb108da2f256286" providerId="LiveId" clId="{99B8B43A-DE51-4D47-8278-20E41DFE45DE}" dt="2021-09-16T00:44:46.803" v="18109" actId="1076"/>
          <ac:spMkLst>
            <pc:docMk/>
            <pc:sldMk cId="1688160162" sldId="554"/>
            <ac:spMk id="36" creationId="{0407E4DD-8227-2743-A4D2-D978B7078579}"/>
          </ac:spMkLst>
        </pc:spChg>
        <pc:spChg chg="mod">
          <ac:chgData name="Judson Santiago" userId="ebb108da2f256286" providerId="LiveId" clId="{99B8B43A-DE51-4D47-8278-20E41DFE45DE}" dt="2021-09-16T00:43:02.365" v="18096" actId="164"/>
          <ac:spMkLst>
            <pc:docMk/>
            <pc:sldMk cId="1688160162" sldId="554"/>
            <ac:spMk id="40" creationId="{FDA25F7C-B8FC-1B4F-B706-99BDF6E3B993}"/>
          </ac:spMkLst>
        </pc:spChg>
        <pc:spChg chg="mod">
          <ac:chgData name="Judson Santiago" userId="ebb108da2f256286" providerId="LiveId" clId="{99B8B43A-DE51-4D47-8278-20E41DFE45DE}" dt="2021-09-16T00:43:02.365" v="18096" actId="164"/>
          <ac:spMkLst>
            <pc:docMk/>
            <pc:sldMk cId="1688160162" sldId="554"/>
            <ac:spMk id="41" creationId="{53B7F1A1-946C-1A4A-B2A7-B2AD86746F3E}"/>
          </ac:spMkLst>
        </pc:spChg>
        <pc:grpChg chg="mod">
          <ac:chgData name="Judson Santiago" userId="ebb108da2f256286" providerId="LiveId" clId="{99B8B43A-DE51-4D47-8278-20E41DFE45DE}" dt="2021-09-16T00:42:51.443" v="18094" actId="1076"/>
          <ac:grpSpMkLst>
            <pc:docMk/>
            <pc:sldMk cId="1688160162" sldId="554"/>
            <ac:grpSpMk id="4" creationId="{219499AF-96C8-8046-83E8-70837C6EB86D}"/>
          </ac:grpSpMkLst>
        </pc:grpChg>
        <pc:grpChg chg="add mod">
          <ac:chgData name="Judson Santiago" userId="ebb108da2f256286" providerId="LiveId" clId="{99B8B43A-DE51-4D47-8278-20E41DFE45DE}" dt="2021-09-16T00:43:05.022" v="18097" actId="1076"/>
          <ac:grpSpMkLst>
            <pc:docMk/>
            <pc:sldMk cId="1688160162" sldId="554"/>
            <ac:grpSpMk id="16" creationId="{35EA2961-9157-4A46-8CCC-4A32EC917604}"/>
          </ac:grpSpMkLst>
        </pc:grpChg>
        <pc:grpChg chg="mod">
          <ac:chgData name="Judson Santiago" userId="ebb108da2f256286" providerId="LiveId" clId="{99B8B43A-DE51-4D47-8278-20E41DFE45DE}" dt="2021-09-16T00:42:38.209" v="18092" actId="1076"/>
          <ac:grpSpMkLst>
            <pc:docMk/>
            <pc:sldMk cId="1688160162" sldId="554"/>
            <ac:grpSpMk id="39" creationId="{7569DC2C-7F13-F241-B406-81170278E6CB}"/>
          </ac:grpSpMkLst>
        </pc:grpChg>
        <pc:cxnChg chg="mod">
          <ac:chgData name="Judson Santiago" userId="ebb108da2f256286" providerId="LiveId" clId="{99B8B43A-DE51-4D47-8278-20E41DFE45DE}" dt="2021-09-16T00:41:58.800" v="18088" actId="403"/>
          <ac:cxnSpMkLst>
            <pc:docMk/>
            <pc:sldMk cId="1688160162" sldId="554"/>
            <ac:cxnSpMk id="30" creationId="{CC0A88FF-2E89-8D42-AA86-EC1D57BD7E23}"/>
          </ac:cxnSpMkLst>
        </pc:cxnChg>
        <pc:cxnChg chg="mod">
          <ac:chgData name="Judson Santiago" userId="ebb108da2f256286" providerId="LiveId" clId="{99B8B43A-DE51-4D47-8278-20E41DFE45DE}" dt="2021-09-16T00:41:58.800" v="18088" actId="403"/>
          <ac:cxnSpMkLst>
            <pc:docMk/>
            <pc:sldMk cId="1688160162" sldId="554"/>
            <ac:cxnSpMk id="31" creationId="{2050C606-20A8-EE47-8AC5-15AB48799996}"/>
          </ac:cxnSpMkLst>
        </pc:cxnChg>
      </pc:sldChg>
      <pc:sldChg chg="modSp mod modTransition">
        <pc:chgData name="Judson Santiago" userId="ebb108da2f256286" providerId="LiveId" clId="{99B8B43A-DE51-4D47-8278-20E41DFE45DE}" dt="2021-09-16T04:12:27.774" v="20000"/>
        <pc:sldMkLst>
          <pc:docMk/>
          <pc:sldMk cId="2154426665" sldId="555"/>
        </pc:sldMkLst>
        <pc:spChg chg="mod">
          <ac:chgData name="Judson Santiago" userId="ebb108da2f256286" providerId="LiveId" clId="{99B8B43A-DE51-4D47-8278-20E41DFE45DE}" dt="2021-09-16T00:47:20.674" v="18202" actId="20577"/>
          <ac:spMkLst>
            <pc:docMk/>
            <pc:sldMk cId="2154426665" sldId="555"/>
            <ac:spMk id="3" creationId="{FCF3CA9E-5276-474B-8B41-EA758257255B}"/>
          </ac:spMkLst>
        </pc:spChg>
      </pc:sldChg>
      <pc:sldChg chg="addSp delSp modSp mod modTransition">
        <pc:chgData name="Judson Santiago" userId="ebb108da2f256286" providerId="LiveId" clId="{99B8B43A-DE51-4D47-8278-20E41DFE45DE}" dt="2021-09-16T04:12:27.774" v="20000"/>
        <pc:sldMkLst>
          <pc:docMk/>
          <pc:sldMk cId="408416247" sldId="556"/>
        </pc:sldMkLst>
        <pc:spChg chg="mod">
          <ac:chgData name="Judson Santiago" userId="ebb108da2f256286" providerId="LiveId" clId="{99B8B43A-DE51-4D47-8278-20E41DFE45DE}" dt="2021-09-16T01:11:16.983" v="18418" actId="20577"/>
          <ac:spMkLst>
            <pc:docMk/>
            <pc:sldMk cId="408416247" sldId="556"/>
            <ac:spMk id="3" creationId="{FCF3CA9E-5276-474B-8B41-EA758257255B}"/>
          </ac:spMkLst>
        </pc:spChg>
        <pc:spChg chg="del">
          <ac:chgData name="Judson Santiago" userId="ebb108da2f256286" providerId="LiveId" clId="{99B8B43A-DE51-4D47-8278-20E41DFE45DE}" dt="2021-09-16T01:13:34.666" v="18448" actId="478"/>
          <ac:spMkLst>
            <pc:docMk/>
            <pc:sldMk cId="408416247" sldId="556"/>
            <ac:spMk id="4" creationId="{B6C5CE81-39A6-8D47-8B1E-44FE560ADA63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3" creationId="{864F8C39-6DE2-F649-89B9-76B2BD6FD48E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4" creationId="{4005025B-8C2C-BC48-B714-8D934622F093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5" creationId="{C0504DE2-2EAF-C847-88C3-9BBDE5098192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6" creationId="{17E05493-F260-AD40-82B9-A6A49A120890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7" creationId="{F60B9F82-288E-FA47-B5E1-43126E8A402A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8" creationId="{1AAB92C4-4E2D-E141-9668-D195907A4269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9" creationId="{4E0BED99-13DB-6945-812D-FD6751351F05}"/>
          </ac:spMkLst>
        </pc:spChg>
        <pc:spChg chg="del mod topLvl">
          <ac:chgData name="Judson Santiago" userId="ebb108da2f256286" providerId="LiveId" clId="{99B8B43A-DE51-4D47-8278-20E41DFE45DE}" dt="2021-09-16T01:00:52.213" v="18306" actId="21"/>
          <ac:spMkLst>
            <pc:docMk/>
            <pc:sldMk cId="408416247" sldId="556"/>
            <ac:spMk id="20" creationId="{5EC19050-EAB8-7144-8C22-C088B555E159}"/>
          </ac:spMkLst>
        </pc:spChg>
        <pc:spChg chg="del mod topLvl">
          <ac:chgData name="Judson Santiago" userId="ebb108da2f256286" providerId="LiveId" clId="{99B8B43A-DE51-4D47-8278-20E41DFE45DE}" dt="2021-09-16T01:17:26.789" v="18482" actId="21"/>
          <ac:spMkLst>
            <pc:docMk/>
            <pc:sldMk cId="408416247" sldId="556"/>
            <ac:spMk id="21" creationId="{8433B562-FDC0-0148-82E3-400CF01D9F6E}"/>
          </ac:spMkLst>
        </pc:spChg>
        <pc:spChg chg="del mod topLvl">
          <ac:chgData name="Judson Santiago" userId="ebb108da2f256286" providerId="LiveId" clId="{99B8B43A-DE51-4D47-8278-20E41DFE45DE}" dt="2021-09-16T01:17:01.459" v="18474" actId="21"/>
          <ac:spMkLst>
            <pc:docMk/>
            <pc:sldMk cId="408416247" sldId="556"/>
            <ac:spMk id="22" creationId="{577FF48D-257A-A54E-B94C-A7FA7638C19B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25" creationId="{552AF42A-AD5D-1843-8BC8-AA7570845AA2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26" creationId="{9827E04A-BB35-C04C-B60C-E041CF8203A1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27" creationId="{00791BCB-45D5-A246-882F-875BABAFD9B4}"/>
          </ac:spMkLst>
        </pc:spChg>
        <pc:spChg chg="mod">
          <ac:chgData name="Judson Santiago" userId="ebb108da2f256286" providerId="LiveId" clId="{99B8B43A-DE51-4D47-8278-20E41DFE45DE}" dt="2021-09-16T01:18:45.853" v="18492" actId="1076"/>
          <ac:spMkLst>
            <pc:docMk/>
            <pc:sldMk cId="408416247" sldId="556"/>
            <ac:spMk id="34" creationId="{A4546AEA-971D-0A45-B290-26A6CB53084E}"/>
          </ac:spMkLst>
        </pc:spChg>
        <pc:spChg chg="mod">
          <ac:chgData name="Judson Santiago" userId="ebb108da2f256286" providerId="LiveId" clId="{99B8B43A-DE51-4D47-8278-20E41DFE45DE}" dt="2021-09-16T01:18:45.853" v="18492" actId="1076"/>
          <ac:spMkLst>
            <pc:docMk/>
            <pc:sldMk cId="408416247" sldId="556"/>
            <ac:spMk id="35" creationId="{7C74C238-8849-3C4E-B4E2-5448AFE9E311}"/>
          </ac:spMkLst>
        </pc:spChg>
        <pc:spChg chg="mod">
          <ac:chgData name="Judson Santiago" userId="ebb108da2f256286" providerId="LiveId" clId="{99B8B43A-DE51-4D47-8278-20E41DFE45DE}" dt="2021-09-16T01:18:45.853" v="18492" actId="1076"/>
          <ac:spMkLst>
            <pc:docMk/>
            <pc:sldMk cId="408416247" sldId="556"/>
            <ac:spMk id="36" creationId="{2CA951A6-F96B-DE4C-85EB-4561A28AA932}"/>
          </ac:spMkLst>
        </pc:spChg>
        <pc:spChg chg="add del mod">
          <ac:chgData name="Judson Santiago" userId="ebb108da2f256286" providerId="LiveId" clId="{99B8B43A-DE51-4D47-8278-20E41DFE45DE}" dt="2021-09-16T01:15:57.186" v="18467" actId="21"/>
          <ac:spMkLst>
            <pc:docMk/>
            <pc:sldMk cId="408416247" sldId="556"/>
            <ac:spMk id="37" creationId="{C3D34F01-AC39-41E1-B478-BC8DA4188E69}"/>
          </ac:spMkLst>
        </pc:spChg>
        <pc:spChg chg="mod">
          <ac:chgData name="Judson Santiago" userId="ebb108da2f256286" providerId="LiveId" clId="{99B8B43A-DE51-4D47-8278-20E41DFE45DE}" dt="2021-09-16T00:52:12.390" v="18285" actId="14100"/>
          <ac:spMkLst>
            <pc:docMk/>
            <pc:sldMk cId="408416247" sldId="556"/>
            <ac:spMk id="38" creationId="{98ABC133-C465-E843-812E-94AFF78A078E}"/>
          </ac:spMkLst>
        </pc:spChg>
        <pc:spChg chg="mod">
          <ac:chgData name="Judson Santiago" userId="ebb108da2f256286" providerId="LiveId" clId="{99B8B43A-DE51-4D47-8278-20E41DFE45DE}" dt="2021-09-16T01:18:45.853" v="18492" actId="1076"/>
          <ac:spMkLst>
            <pc:docMk/>
            <pc:sldMk cId="408416247" sldId="556"/>
            <ac:spMk id="39" creationId="{AC82D48C-4C2E-CC4F-9ABD-7FC5C7581E3A}"/>
          </ac:spMkLst>
        </pc:spChg>
        <pc:spChg chg="add mod">
          <ac:chgData name="Judson Santiago" userId="ebb108da2f256286" providerId="LiveId" clId="{99B8B43A-DE51-4D47-8278-20E41DFE45DE}" dt="2021-09-16T01:15:04.279" v="18463" actId="164"/>
          <ac:spMkLst>
            <pc:docMk/>
            <pc:sldMk cId="408416247" sldId="556"/>
            <ac:spMk id="41" creationId="{C9BCEB7D-A839-438F-B23A-1370098D9521}"/>
          </ac:spMkLst>
        </pc:spChg>
        <pc:spChg chg="add mod ord">
          <ac:chgData name="Judson Santiago" userId="ebb108da2f256286" providerId="LiveId" clId="{99B8B43A-DE51-4D47-8278-20E41DFE45DE}" dt="2021-09-16T01:15:04.279" v="18463" actId="164"/>
          <ac:spMkLst>
            <pc:docMk/>
            <pc:sldMk cId="408416247" sldId="556"/>
            <ac:spMk id="42" creationId="{146CA48B-BEF0-46A8-9346-C09CB6B4A0EB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43" creationId="{2A412E81-37DF-5C42-8CB0-30BAEB7D2AB8}"/>
          </ac:spMkLst>
        </pc:spChg>
        <pc:spChg chg="add mod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44" creationId="{FC8EEF28-E30E-4E0E-B82F-C6ED428DCF24}"/>
          </ac:spMkLst>
        </pc:spChg>
        <pc:spChg chg="add mod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45" creationId="{F871A1B8-6900-48D8-8DBC-69CCCBFC7D63}"/>
          </ac:spMkLst>
        </pc:spChg>
        <pc:spChg chg="add mod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46" creationId="{23E870DF-5191-446A-B177-7A7152671495}"/>
          </ac:spMkLst>
        </pc:spChg>
        <pc:grpChg chg="add del mod">
          <ac:chgData name="Judson Santiago" userId="ebb108da2f256286" providerId="LiveId" clId="{99B8B43A-DE51-4D47-8278-20E41DFE45DE}" dt="2021-09-16T01:15:51.623" v="18464" actId="165"/>
          <ac:grpSpMkLst>
            <pc:docMk/>
            <pc:sldMk cId="408416247" sldId="556"/>
            <ac:grpSpMk id="5" creationId="{4407E7A4-62A6-45F8-A9CF-8F5139EF6383}"/>
          </ac:grpSpMkLst>
        </pc:grpChg>
        <pc:grpChg chg="del mod topLvl">
          <ac:chgData name="Judson Santiago" userId="ebb108da2f256286" providerId="LiveId" clId="{99B8B43A-DE51-4D47-8278-20E41DFE45DE}" dt="2021-09-16T00:55:21.570" v="18294" actId="165"/>
          <ac:grpSpMkLst>
            <pc:docMk/>
            <pc:sldMk cId="408416247" sldId="556"/>
            <ac:grpSpMk id="9" creationId="{48E36AAD-318E-354C-8C2C-6C039147D024}"/>
          </ac:grpSpMkLst>
        </pc:grpChg>
        <pc:grpChg chg="del mod">
          <ac:chgData name="Judson Santiago" userId="ebb108da2f256286" providerId="LiveId" clId="{99B8B43A-DE51-4D47-8278-20E41DFE45DE}" dt="2021-09-16T00:55:08.914" v="18292" actId="165"/>
          <ac:grpSpMkLst>
            <pc:docMk/>
            <pc:sldMk cId="408416247" sldId="556"/>
            <ac:grpSpMk id="10" creationId="{4FBC0103-EEE0-CB42-B753-25AEB9AF0E00}"/>
          </ac:grpSpMkLst>
        </pc:grpChg>
        <pc:grpChg chg="del mod topLvl">
          <ac:chgData name="Judson Santiago" userId="ebb108da2f256286" providerId="LiveId" clId="{99B8B43A-DE51-4D47-8278-20E41DFE45DE}" dt="2021-09-16T00:55:16.914" v="18293" actId="165"/>
          <ac:grpSpMkLst>
            <pc:docMk/>
            <pc:sldMk cId="408416247" sldId="556"/>
            <ac:grpSpMk id="12" creationId="{A249354B-FC42-FB4F-A804-7CE90435B76B}"/>
          </ac:grpSpMkLst>
        </pc:grpChg>
        <pc:grpChg chg="add mod">
          <ac:chgData name="Judson Santiago" userId="ebb108da2f256286" providerId="LiveId" clId="{99B8B43A-DE51-4D47-8278-20E41DFE45DE}" dt="2021-09-16T01:18:15.429" v="18489" actId="1076"/>
          <ac:grpSpMkLst>
            <pc:docMk/>
            <pc:sldMk cId="408416247" sldId="556"/>
            <ac:grpSpMk id="31" creationId="{376CC439-61F7-45B8-B7C9-52DBDD9194B3}"/>
          </ac:grpSpMkLst>
        </pc:grpChg>
        <pc:grpChg chg="add mod">
          <ac:chgData name="Judson Santiago" userId="ebb108da2f256286" providerId="LiveId" clId="{99B8B43A-DE51-4D47-8278-20E41DFE45DE}" dt="2021-09-16T01:18:06.070" v="18488" actId="164"/>
          <ac:grpSpMkLst>
            <pc:docMk/>
            <pc:sldMk cId="408416247" sldId="556"/>
            <ac:grpSpMk id="50" creationId="{55B1248D-7854-46A3-AF27-1058FB15FBA2}"/>
          </ac:grpSpMkLst>
        </pc:grp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23" creationId="{BE439EB9-2B2E-2F45-8612-2315357248E1}"/>
          </ac:cxnSpMkLst>
        </pc:cxn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24" creationId="{7B22AEA8-D9D2-6F44-A2C9-C4ED68B8A8B0}"/>
          </ac:cxnSpMkLst>
        </pc:cxn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28" creationId="{4D6618F7-2A8A-5442-8276-7FFE4DEBD18B}"/>
          </ac:cxnSpMkLst>
        </pc:cxn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29" creationId="{C7A8998D-A88E-484C-81DF-0DAF17CBCEA7}"/>
          </ac:cxnSpMkLst>
        </pc:cxn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40" creationId="{70F4771B-A0C4-404F-87DB-70E2D13E537F}"/>
          </ac:cxnSpMkLst>
        </pc:cxnChg>
      </pc:sldChg>
      <pc:sldChg chg="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266102552" sldId="557"/>
        </pc:sldMkLst>
        <pc:spChg chg="mod">
          <ac:chgData name="Judson Santiago" userId="ebb108da2f256286" providerId="LiveId" clId="{99B8B43A-DE51-4D47-8278-20E41DFE45DE}" dt="2021-09-16T01:23:34.955" v="18510" actId="6549"/>
          <ac:spMkLst>
            <pc:docMk/>
            <pc:sldMk cId="266102552" sldId="557"/>
            <ac:spMk id="3" creationId="{FCF3CA9E-5276-474B-8B41-EA758257255B}"/>
          </ac:spMkLst>
        </pc:spChg>
        <pc:spChg chg="mod">
          <ac:chgData name="Judson Santiago" userId="ebb108da2f256286" providerId="LiveId" clId="{99B8B43A-DE51-4D47-8278-20E41DFE45DE}" dt="2021-09-16T01:21:15.071" v="18502" actId="1076"/>
          <ac:spMkLst>
            <pc:docMk/>
            <pc:sldMk cId="266102552" sldId="557"/>
            <ac:spMk id="16" creationId="{17E05493-F260-AD40-82B9-A6A49A120890}"/>
          </ac:spMkLst>
        </pc:spChg>
        <pc:spChg chg="mod">
          <ac:chgData name="Judson Santiago" userId="ebb108da2f256286" providerId="LiveId" clId="{99B8B43A-DE51-4D47-8278-20E41DFE45DE}" dt="2021-09-16T01:21:06.524" v="18500" actId="1076"/>
          <ac:spMkLst>
            <pc:docMk/>
            <pc:sldMk cId="266102552" sldId="557"/>
            <ac:spMk id="18" creationId="{1AAB92C4-4E2D-E141-9668-D195907A4269}"/>
          </ac:spMkLst>
        </pc:spChg>
        <pc:spChg chg="mod">
          <ac:chgData name="Judson Santiago" userId="ebb108da2f256286" providerId="LiveId" clId="{99B8B43A-DE51-4D47-8278-20E41DFE45DE}" dt="2021-09-16T01:21:23.712" v="18504" actId="1076"/>
          <ac:spMkLst>
            <pc:docMk/>
            <pc:sldMk cId="266102552" sldId="557"/>
            <ac:spMk id="20" creationId="{5EC19050-EAB8-7144-8C22-C088B555E159}"/>
          </ac:spMkLst>
        </pc:spChg>
        <pc:spChg chg="mod">
          <ac:chgData name="Judson Santiago" userId="ebb108da2f256286" providerId="LiveId" clId="{99B8B43A-DE51-4D47-8278-20E41DFE45DE}" dt="2021-09-16T01:21:35.829" v="18505" actId="1076"/>
          <ac:spMkLst>
            <pc:docMk/>
            <pc:sldMk cId="266102552" sldId="557"/>
            <ac:spMk id="43" creationId="{0D06872F-882F-D943-AD45-5CE1244FE3CD}"/>
          </ac:spMkLst>
        </pc:spChg>
        <pc:spChg chg="mod">
          <ac:chgData name="Judson Santiago" userId="ebb108da2f256286" providerId="LiveId" clId="{99B8B43A-DE51-4D47-8278-20E41DFE45DE}" dt="2021-09-16T01:20:35.634" v="18493" actId="14100"/>
          <ac:spMkLst>
            <pc:docMk/>
            <pc:sldMk cId="266102552" sldId="557"/>
            <ac:spMk id="48" creationId="{3A8C3D39-BD64-5F47-B189-775C23370A74}"/>
          </ac:spMkLst>
        </pc:spChg>
        <pc:spChg chg="mod">
          <ac:chgData name="Judson Santiago" userId="ebb108da2f256286" providerId="LiveId" clId="{99B8B43A-DE51-4D47-8278-20E41DFE45DE}" dt="2021-09-16T01:20:59.071" v="18498" actId="1076"/>
          <ac:spMkLst>
            <pc:docMk/>
            <pc:sldMk cId="266102552" sldId="557"/>
            <ac:spMk id="49" creationId="{F3826153-E44B-AB44-975F-126FD25EBF10}"/>
          </ac:spMkLst>
        </pc:spChg>
      </pc:sldChg>
      <pc:sldChg chg="addSp delSp 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1474359873" sldId="558"/>
        </pc:sldMkLst>
        <pc:spChg chg="mod">
          <ac:chgData name="Judson Santiago" userId="ebb108da2f256286" providerId="LiveId" clId="{99B8B43A-DE51-4D47-8278-20E41DFE45DE}" dt="2021-09-13T19:38:34.332" v="1589" actId="6549"/>
          <ac:spMkLst>
            <pc:docMk/>
            <pc:sldMk cId="1474359873" sldId="558"/>
            <ac:spMk id="3" creationId="{068E6B35-7F1F-9D4F-8F00-3C4AE0777A95}"/>
          </ac:spMkLst>
        </pc:spChg>
        <pc:spChg chg="add mod topLvl">
          <ac:chgData name="Judson Santiago" userId="ebb108da2f256286" providerId="LiveId" clId="{99B8B43A-DE51-4D47-8278-20E41DFE45DE}" dt="2021-09-16T01:42:07.558" v="18667" actId="207"/>
          <ac:spMkLst>
            <pc:docMk/>
            <pc:sldMk cId="1474359873" sldId="558"/>
            <ac:spMk id="4" creationId="{BB3BBE18-A48C-4274-90C7-EE1996B11C8D}"/>
          </ac:spMkLst>
        </pc:spChg>
        <pc:spChg chg="mod topLvl">
          <ac:chgData name="Judson Santiago" userId="ebb108da2f256286" providerId="LiveId" clId="{99B8B43A-DE51-4D47-8278-20E41DFE45DE}" dt="2021-09-14T00:08:07.393" v="1966" actId="1076"/>
          <ac:spMkLst>
            <pc:docMk/>
            <pc:sldMk cId="1474359873" sldId="558"/>
            <ac:spMk id="7" creationId="{49D2A4A0-0A13-4D9F-8AA5-1AD9048295E5}"/>
          </ac:spMkLst>
        </pc:spChg>
        <pc:spChg chg="add mod">
          <ac:chgData name="Judson Santiago" userId="ebb108da2f256286" providerId="LiveId" clId="{99B8B43A-DE51-4D47-8278-20E41DFE45DE}" dt="2021-09-13T19:18:38.802" v="916" actId="164"/>
          <ac:spMkLst>
            <pc:docMk/>
            <pc:sldMk cId="1474359873" sldId="558"/>
            <ac:spMk id="62" creationId="{29C9EE40-9837-4345-8BCE-2AB2F3BAC1B4}"/>
          </ac:spMkLst>
        </pc:spChg>
        <pc:spChg chg="add mod">
          <ac:chgData name="Judson Santiago" userId="ebb108da2f256286" providerId="LiveId" clId="{99B8B43A-DE51-4D47-8278-20E41DFE45DE}" dt="2021-09-13T19:18:38.802" v="916" actId="164"/>
          <ac:spMkLst>
            <pc:docMk/>
            <pc:sldMk cId="1474359873" sldId="558"/>
            <ac:spMk id="63" creationId="{2AEE48DF-5081-44E6-9446-7ED9EAD6E915}"/>
          </ac:spMkLst>
        </pc:spChg>
        <pc:spChg chg="add mod">
          <ac:chgData name="Judson Santiago" userId="ebb108da2f256286" providerId="LiveId" clId="{99B8B43A-DE51-4D47-8278-20E41DFE45DE}" dt="2021-09-13T19:18:38.802" v="916" actId="164"/>
          <ac:spMkLst>
            <pc:docMk/>
            <pc:sldMk cId="1474359873" sldId="558"/>
            <ac:spMk id="64" creationId="{9A3B33E6-6BB6-451C-9C61-BC52C2700461}"/>
          </ac:spMkLst>
        </pc:spChg>
        <pc:spChg chg="add mod">
          <ac:chgData name="Judson Santiago" userId="ebb108da2f256286" providerId="LiveId" clId="{99B8B43A-DE51-4D47-8278-20E41DFE45DE}" dt="2021-09-13T19:25:31.495" v="1113" actId="1076"/>
          <ac:spMkLst>
            <pc:docMk/>
            <pc:sldMk cId="1474359873" sldId="558"/>
            <ac:spMk id="82" creationId="{1C4010C3-30FF-429D-A3DE-B1A79B86D276}"/>
          </ac:spMkLst>
        </pc:spChg>
        <pc:spChg chg="add mod ord topLvl">
          <ac:chgData name="Judson Santiago" userId="ebb108da2f256286" providerId="LiveId" clId="{99B8B43A-DE51-4D47-8278-20E41DFE45DE}" dt="2021-09-13T19:38:06.613" v="1575" actId="1076"/>
          <ac:spMkLst>
            <pc:docMk/>
            <pc:sldMk cId="1474359873" sldId="558"/>
            <ac:spMk id="83" creationId="{D9C5F6EE-73CF-4829-82A2-05F1818E61C2}"/>
          </ac:spMkLst>
        </pc:spChg>
        <pc:grpChg chg="add del mod">
          <ac:chgData name="Judson Santiago" userId="ebb108da2f256286" providerId="LiveId" clId="{99B8B43A-DE51-4D47-8278-20E41DFE45DE}" dt="2021-09-13T18:45:18.208" v="640" actId="165"/>
          <ac:grpSpMkLst>
            <pc:docMk/>
            <pc:sldMk cId="1474359873" sldId="558"/>
            <ac:grpSpMk id="5" creationId="{3A5942D4-4A13-4FED-A287-4EACF9FE5763}"/>
          </ac:grpSpMkLst>
        </pc:grpChg>
        <pc:grpChg chg="del mod topLvl">
          <ac:chgData name="Judson Santiago" userId="ebb108da2f256286" providerId="LiveId" clId="{99B8B43A-DE51-4D47-8278-20E41DFE45DE}" dt="2021-09-13T18:45:48.101" v="647" actId="165"/>
          <ac:grpSpMkLst>
            <pc:docMk/>
            <pc:sldMk cId="1474359873" sldId="558"/>
            <ac:grpSpMk id="6" creationId="{6D3D107E-B3B4-4BFD-9423-9EC33DFA52D9}"/>
          </ac:grpSpMkLst>
        </pc:grpChg>
        <pc:grpChg chg="mod topLvl">
          <ac:chgData name="Judson Santiago" userId="ebb108da2f256286" providerId="LiveId" clId="{99B8B43A-DE51-4D47-8278-20E41DFE45DE}" dt="2021-09-13T19:18:38.802" v="916" actId="164"/>
          <ac:grpSpMkLst>
            <pc:docMk/>
            <pc:sldMk cId="1474359873" sldId="558"/>
            <ac:grpSpMk id="8" creationId="{5AA61925-9388-45AD-ABF1-9C5A5580B7B3}"/>
          </ac:grpSpMkLst>
        </pc:grpChg>
        <pc:grpChg chg="add del mod">
          <ac:chgData name="Judson Santiago" userId="ebb108da2f256286" providerId="LiveId" clId="{99B8B43A-DE51-4D47-8278-20E41DFE45DE}" dt="2021-09-13T19:11:39.390" v="853" actId="165"/>
          <ac:grpSpMkLst>
            <pc:docMk/>
            <pc:sldMk cId="1474359873" sldId="558"/>
            <ac:grpSpMk id="51" creationId="{8E404252-8F4B-4E8C-89CA-7AEACF8C6B79}"/>
          </ac:grpSpMkLst>
        </pc:grpChg>
        <pc:grpChg chg="add del mod">
          <ac:chgData name="Judson Santiago" userId="ebb108da2f256286" providerId="LiveId" clId="{99B8B43A-DE51-4D47-8278-20E41DFE45DE}" dt="2021-09-13T19:13:17.713" v="867" actId="165"/>
          <ac:grpSpMkLst>
            <pc:docMk/>
            <pc:sldMk cId="1474359873" sldId="558"/>
            <ac:grpSpMk id="52" creationId="{F2336FB4-7C67-4DCA-977B-311049B72BDB}"/>
          </ac:grpSpMkLst>
        </pc:grpChg>
        <pc:grpChg chg="add mod">
          <ac:chgData name="Judson Santiago" userId="ebb108da2f256286" providerId="LiveId" clId="{99B8B43A-DE51-4D47-8278-20E41DFE45DE}" dt="2021-09-13T19:18:38.802" v="916" actId="164"/>
          <ac:grpSpMkLst>
            <pc:docMk/>
            <pc:sldMk cId="1474359873" sldId="558"/>
            <ac:grpSpMk id="81" creationId="{E6CA0746-D43E-4131-BF94-34437BEB9ED3}"/>
          </ac:grpSpMkLst>
        </pc:grpChg>
        <pc:grpChg chg="add del mod">
          <ac:chgData name="Judson Santiago" userId="ebb108da2f256286" providerId="LiveId" clId="{99B8B43A-DE51-4D47-8278-20E41DFE45DE}" dt="2021-09-13T19:37:10.330" v="1565" actId="165"/>
          <ac:grpSpMkLst>
            <pc:docMk/>
            <pc:sldMk cId="1474359873" sldId="558"/>
            <ac:grpSpMk id="84" creationId="{6740BA31-E81C-495E-8798-293F37B85BC7}"/>
          </ac:grpSpMkLst>
        </pc:grpChg>
        <pc:grpChg chg="add mod">
          <ac:chgData name="Judson Santiago" userId="ebb108da2f256286" providerId="LiveId" clId="{99B8B43A-DE51-4D47-8278-20E41DFE45DE}" dt="2021-09-13T19:38:13.613" v="1577" actId="1076"/>
          <ac:grpSpMkLst>
            <pc:docMk/>
            <pc:sldMk cId="1474359873" sldId="558"/>
            <ac:grpSpMk id="85" creationId="{DD62FE68-FAA3-452A-B068-56A95334EA38}"/>
          </ac:grpSpMkLst>
        </pc:grpChg>
        <pc:graphicFrameChg chg="mod topLvl modGraphic">
          <ac:chgData name="Judson Santiago" userId="ebb108da2f256286" providerId="LiveId" clId="{99B8B43A-DE51-4D47-8278-20E41DFE45DE}" dt="2021-09-13T19:18:38.802" v="916" actId="164"/>
          <ac:graphicFrameMkLst>
            <pc:docMk/>
            <pc:sldMk cId="1474359873" sldId="558"/>
            <ac:graphicFrameMk id="9" creationId="{16A0961F-FCA6-45CD-B10E-5088E18383B6}"/>
          </ac:graphicFrameMkLst>
        </pc:graphicFrameChg>
        <pc:graphicFrameChg chg="mod topLvl">
          <ac:chgData name="Judson Santiago" userId="ebb108da2f256286" providerId="LiveId" clId="{99B8B43A-DE51-4D47-8278-20E41DFE45DE}" dt="2021-09-13T19:18:38.802" v="916" actId="164"/>
          <ac:graphicFrameMkLst>
            <pc:docMk/>
            <pc:sldMk cId="1474359873" sldId="558"/>
            <ac:graphicFrameMk id="10" creationId="{18A62D7A-0181-40D0-8FFE-D1449F8E79A6}"/>
          </ac:graphicFrameMkLst>
        </pc:graphicFrameChg>
        <pc:graphicFrameChg chg="mod ord topLvl">
          <ac:chgData name="Judson Santiago" userId="ebb108da2f256286" providerId="LiveId" clId="{99B8B43A-DE51-4D47-8278-20E41DFE45DE}" dt="2021-09-13T19:18:38.802" v="916" actId="164"/>
          <ac:graphicFrameMkLst>
            <pc:docMk/>
            <pc:sldMk cId="1474359873" sldId="558"/>
            <ac:graphicFrameMk id="11" creationId="{80F1C775-B0BD-4819-A735-3F9B4A3795FF}"/>
          </ac:graphicFrameMkLst>
        </pc:graphicFrameChg>
        <pc:graphicFrameChg chg="add mod ord topLvl modGraphic">
          <ac:chgData name="Judson Santiago" userId="ebb108da2f256286" providerId="LiveId" clId="{99B8B43A-DE51-4D47-8278-20E41DFE45DE}" dt="2021-09-13T19:18:38.802" v="916" actId="164"/>
          <ac:graphicFrameMkLst>
            <pc:docMk/>
            <pc:sldMk cId="1474359873" sldId="558"/>
            <ac:graphicFrameMk id="20" creationId="{92ADFA5A-5C75-4C4C-B826-024D7959C53F}"/>
          </ac:graphicFrameMkLst>
        </pc:graphicFrameChg>
        <pc:cxnChg chg="mod">
          <ac:chgData name="Judson Santiago" userId="ebb108da2f256286" providerId="LiveId" clId="{99B8B43A-DE51-4D47-8278-20E41DFE45DE}" dt="2021-09-13T19:11:39.390" v="853" actId="165"/>
          <ac:cxnSpMkLst>
            <pc:docMk/>
            <pc:sldMk cId="1474359873" sldId="558"/>
            <ac:cxnSpMk id="12" creationId="{65C69BA2-27E3-41A8-9F6B-00621E0AFDDD}"/>
          </ac:cxnSpMkLst>
        </pc:cxnChg>
        <pc:cxnChg chg="mod">
          <ac:chgData name="Judson Santiago" userId="ebb108da2f256286" providerId="LiveId" clId="{99B8B43A-DE51-4D47-8278-20E41DFE45DE}" dt="2021-09-13T19:11:39.390" v="853" actId="165"/>
          <ac:cxnSpMkLst>
            <pc:docMk/>
            <pc:sldMk cId="1474359873" sldId="558"/>
            <ac:cxnSpMk id="13" creationId="{2B3C583C-6776-4B67-B465-62B2D03B9F83}"/>
          </ac:cxnSpMkLst>
        </pc:cxnChg>
        <pc:cxnChg chg="mod">
          <ac:chgData name="Judson Santiago" userId="ebb108da2f256286" providerId="LiveId" clId="{99B8B43A-DE51-4D47-8278-20E41DFE45DE}" dt="2021-09-13T19:11:39.390" v="853" actId="165"/>
          <ac:cxnSpMkLst>
            <pc:docMk/>
            <pc:sldMk cId="1474359873" sldId="558"/>
            <ac:cxnSpMk id="14" creationId="{DCD5FB69-162B-4601-8267-73D3D794040F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22" creationId="{3C5FB18A-3E85-4154-AE48-340E6B2ED69A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24" creationId="{34A032FB-43A9-4B24-84E1-C0BBF0542EB5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29" creationId="{B30A701D-D866-4A3F-BDD7-1AD8FFDB0582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30" creationId="{841273B2-350E-458F-A5AD-4C7F6C568FD3}"/>
          </ac:cxnSpMkLst>
        </pc:cxnChg>
        <pc:cxnChg chg="add mod or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34" creationId="{809B729F-91E9-4BC5-8CA5-25B26BB701AA}"/>
          </ac:cxnSpMkLst>
        </pc:cxnChg>
        <pc:cxnChg chg="add del mod">
          <ac:chgData name="Judson Santiago" userId="ebb108da2f256286" providerId="LiveId" clId="{99B8B43A-DE51-4D47-8278-20E41DFE45DE}" dt="2021-09-13T19:00:32.128" v="740" actId="478"/>
          <ac:cxnSpMkLst>
            <pc:docMk/>
            <pc:sldMk cId="1474359873" sldId="558"/>
            <ac:cxnSpMk id="38" creationId="{CE272A6C-29D2-4722-BCCF-2A6881019834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39" creationId="{D0388724-83DF-4F8A-9247-7F1A8B766E0F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40" creationId="{DD261C15-F006-40F1-A4CA-CB715037BAE5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43" creationId="{E61D16DF-AB61-4CA9-9B0E-4EF07B13D4BB}"/>
          </ac:cxnSpMkLst>
        </pc:cxnChg>
        <pc:cxnChg chg="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53" creationId="{B33DBFAF-3143-4A26-87F0-B34D66D99A25}"/>
          </ac:cxnSpMkLst>
        </pc:cxnChg>
        <pc:cxnChg chg="mod or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54" creationId="{DF5D7F98-4DA6-4125-983D-25244F180D9A}"/>
          </ac:cxnSpMkLst>
        </pc:cxnChg>
        <pc:cxnChg chg="mod ord topLvl">
          <ac:chgData name="Judson Santiago" userId="ebb108da2f256286" providerId="LiveId" clId="{99B8B43A-DE51-4D47-8278-20E41DFE45DE}" dt="2021-09-16T01:52:07.964" v="18669" actId="14100"/>
          <ac:cxnSpMkLst>
            <pc:docMk/>
            <pc:sldMk cId="1474359873" sldId="558"/>
            <ac:cxnSpMk id="55" creationId="{E1A837F8-D6F1-479C-ACD4-B6A6A12C3158}"/>
          </ac:cxnSpMkLst>
        </pc:cxnChg>
      </pc:sldChg>
      <pc:sldChg chg="addSp delSp modSp add mod modTransition modNotesTx">
        <pc:chgData name="Judson Santiago" userId="ebb108da2f256286" providerId="LiveId" clId="{99B8B43A-DE51-4D47-8278-20E41DFE45DE}" dt="2021-09-16T04:12:27.774" v="20000"/>
        <pc:sldMkLst>
          <pc:docMk/>
          <pc:sldMk cId="1126650360" sldId="559"/>
        </pc:sldMkLst>
        <pc:spChg chg="mod">
          <ac:chgData name="Judson Santiago" userId="ebb108da2f256286" providerId="LiveId" clId="{99B8B43A-DE51-4D47-8278-20E41DFE45DE}" dt="2021-09-16T01:56:41.075" v="18717" actId="20577"/>
          <ac:spMkLst>
            <pc:docMk/>
            <pc:sldMk cId="1126650360" sldId="559"/>
            <ac:spMk id="3" creationId="{068E6B35-7F1F-9D4F-8F00-3C4AE0777A95}"/>
          </ac:spMkLst>
        </pc:spChg>
        <pc:spChg chg="del">
          <ac:chgData name="Judson Santiago" userId="ebb108da2f256286" providerId="LiveId" clId="{99B8B43A-DE51-4D47-8278-20E41DFE45DE}" dt="2021-09-13T19:23:56.006" v="1095" actId="478"/>
          <ac:spMkLst>
            <pc:docMk/>
            <pc:sldMk cId="1126650360" sldId="559"/>
            <ac:spMk id="4" creationId="{BB3BBE18-A48C-4274-90C7-EE1996B11C8D}"/>
          </ac:spMkLst>
        </pc:spChg>
        <pc:spChg chg="add mod topLvl">
          <ac:chgData name="Judson Santiago" userId="ebb108da2f256286" providerId="LiveId" clId="{99B8B43A-DE51-4D47-8278-20E41DFE45DE}" dt="2021-09-13T19:54:00.220" v="1954" actId="20577"/>
          <ac:spMkLst>
            <pc:docMk/>
            <pc:sldMk cId="1126650360" sldId="559"/>
            <ac:spMk id="5" creationId="{BA7539E6-B98F-4EBD-B564-F4AFDABAEE41}"/>
          </ac:spMkLst>
        </pc:spChg>
        <pc:spChg chg="mod">
          <ac:chgData name="Judson Santiago" userId="ebb108da2f256286" providerId="LiveId" clId="{99B8B43A-DE51-4D47-8278-20E41DFE45DE}" dt="2021-09-14T01:25:09.694" v="1971" actId="1076"/>
          <ac:spMkLst>
            <pc:docMk/>
            <pc:sldMk cId="1126650360" sldId="559"/>
            <ac:spMk id="7" creationId="{49D2A4A0-0A13-4D9F-8AA5-1AD9048295E5}"/>
          </ac:spMkLst>
        </pc:spChg>
        <pc:spChg chg="add mod">
          <ac:chgData name="Judson Santiago" userId="ebb108da2f256286" providerId="LiveId" clId="{99B8B43A-DE51-4D47-8278-20E41DFE45DE}" dt="2021-09-13T19:25:47.313" v="1114"/>
          <ac:spMkLst>
            <pc:docMk/>
            <pc:sldMk cId="1126650360" sldId="559"/>
            <ac:spMk id="31" creationId="{CE47FF6D-CF66-4B48-AAF3-7E18AA2B3FD7}"/>
          </ac:spMkLst>
        </pc:spChg>
        <pc:spChg chg="add mod ord topLvl">
          <ac:chgData name="Judson Santiago" userId="ebb108da2f256286" providerId="LiveId" clId="{99B8B43A-DE51-4D47-8278-20E41DFE45DE}" dt="2021-09-13T19:54:07.126" v="1955" actId="14100"/>
          <ac:spMkLst>
            <pc:docMk/>
            <pc:sldMk cId="1126650360" sldId="559"/>
            <ac:spMk id="32" creationId="{1A72D95B-8CFA-4992-96CD-6D44CF822556}"/>
          </ac:spMkLst>
        </pc:spChg>
        <pc:grpChg chg="add del mod">
          <ac:chgData name="Judson Santiago" userId="ebb108da2f256286" providerId="LiveId" clId="{99B8B43A-DE51-4D47-8278-20E41DFE45DE}" dt="2021-09-13T19:53:45.502" v="1951" actId="165"/>
          <ac:grpSpMkLst>
            <pc:docMk/>
            <pc:sldMk cId="1126650360" sldId="559"/>
            <ac:grpSpMk id="6" creationId="{C71C3DF7-BCB1-4A37-8C2C-1B7EFFA0A081}"/>
          </ac:grpSpMkLst>
        </pc:grp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665715296" sldId="560"/>
        </pc:sldMkLst>
        <pc:spChg chg="mod">
          <ac:chgData name="Judson Santiago" userId="ebb108da2f256286" providerId="LiveId" clId="{99B8B43A-DE51-4D47-8278-20E41DFE45DE}" dt="2021-09-14T02:25:59.278" v="1978" actId="20577"/>
          <ac:spMkLst>
            <pc:docMk/>
            <pc:sldMk cId="665715296" sldId="560"/>
            <ac:spMk id="2" creationId="{00B26DFE-AFEA-4EE1-9739-020275DDD6D2}"/>
          </ac:spMkLst>
        </pc:spChg>
        <pc:spChg chg="mod">
          <ac:chgData name="Judson Santiago" userId="ebb108da2f256286" providerId="LiveId" clId="{99B8B43A-DE51-4D47-8278-20E41DFE45DE}" dt="2021-09-16T02:03:00.909" v="18719" actId="207"/>
          <ac:spMkLst>
            <pc:docMk/>
            <pc:sldMk cId="665715296" sldId="560"/>
            <ac:spMk id="3" creationId="{3D11FB45-6E2C-4501-B450-66FFD4384EB8}"/>
          </ac:spMkLst>
        </pc:spChg>
        <pc:spChg chg="mod topLvl">
          <ac:chgData name="Judson Santiago" userId="ebb108da2f256286" providerId="LiveId" clId="{99B8B43A-DE51-4D47-8278-20E41DFE45DE}" dt="2021-09-14T03:00:23.818" v="2323" actId="164"/>
          <ac:spMkLst>
            <pc:docMk/>
            <pc:sldMk cId="665715296" sldId="560"/>
            <ac:spMk id="9" creationId="{62AA4DE3-DAD2-4758-B926-B0E2D3228FF0}"/>
          </ac:spMkLst>
        </pc:spChg>
        <pc:spChg chg="del mod topLvl">
          <ac:chgData name="Judson Santiago" userId="ebb108da2f256286" providerId="LiveId" clId="{99B8B43A-DE51-4D47-8278-20E41DFE45DE}" dt="2021-09-14T02:50:58.603" v="2246" actId="21"/>
          <ac:spMkLst>
            <pc:docMk/>
            <pc:sldMk cId="665715296" sldId="560"/>
            <ac:spMk id="21" creationId="{D79EAB46-EFBD-4D8A-B6A7-7366D8E54618}"/>
          </ac:spMkLst>
        </pc:spChg>
        <pc:spChg chg="mod topLvl">
          <ac:chgData name="Judson Santiago" userId="ebb108da2f256286" providerId="LiveId" clId="{99B8B43A-DE51-4D47-8278-20E41DFE45DE}" dt="2021-09-14T03:09:02.376" v="2529" actId="1076"/>
          <ac:spMkLst>
            <pc:docMk/>
            <pc:sldMk cId="665715296" sldId="560"/>
            <ac:spMk id="22" creationId="{CD780A21-412A-4E00-8BBC-8B0493A11959}"/>
          </ac:spMkLst>
        </pc:spChg>
        <pc:spChg chg="mod topLvl">
          <ac:chgData name="Judson Santiago" userId="ebb108da2f256286" providerId="LiveId" clId="{99B8B43A-DE51-4D47-8278-20E41DFE45DE}" dt="2021-09-14T03:08:47.316" v="2527" actId="1076"/>
          <ac:spMkLst>
            <pc:docMk/>
            <pc:sldMk cId="665715296" sldId="560"/>
            <ac:spMk id="23" creationId="{CF421FC4-3C50-4FF9-877E-E1A60691E2FC}"/>
          </ac:spMkLst>
        </pc:spChg>
        <pc:spChg chg="add mod">
          <ac:chgData name="Judson Santiago" userId="ebb108da2f256286" providerId="LiveId" clId="{99B8B43A-DE51-4D47-8278-20E41DFE45DE}" dt="2021-09-14T03:00:23.818" v="2323" actId="164"/>
          <ac:spMkLst>
            <pc:docMk/>
            <pc:sldMk cId="665715296" sldId="560"/>
            <ac:spMk id="36" creationId="{ABB25158-FBDF-4CD9-8A33-E66B5D24FE19}"/>
          </ac:spMkLst>
        </pc:spChg>
        <pc:spChg chg="add mod">
          <ac:chgData name="Judson Santiago" userId="ebb108da2f256286" providerId="LiveId" clId="{99B8B43A-DE51-4D47-8278-20E41DFE45DE}" dt="2021-09-14T03:00:23.818" v="2323" actId="164"/>
          <ac:spMkLst>
            <pc:docMk/>
            <pc:sldMk cId="665715296" sldId="560"/>
            <ac:spMk id="40" creationId="{A572D111-E8A8-48AA-B606-591398893DD0}"/>
          </ac:spMkLst>
        </pc:spChg>
        <pc:spChg chg="add mod">
          <ac:chgData name="Judson Santiago" userId="ebb108da2f256286" providerId="LiveId" clId="{99B8B43A-DE51-4D47-8278-20E41DFE45DE}" dt="2021-09-14T03:19:05.619" v="3065" actId="207"/>
          <ac:spMkLst>
            <pc:docMk/>
            <pc:sldMk cId="665715296" sldId="560"/>
            <ac:spMk id="51" creationId="{168746E6-74A3-4B7F-ABC3-7FCDB53EC22B}"/>
          </ac:spMkLst>
        </pc:spChg>
        <pc:spChg chg="add mod">
          <ac:chgData name="Judson Santiago" userId="ebb108da2f256286" providerId="LiveId" clId="{99B8B43A-DE51-4D47-8278-20E41DFE45DE}" dt="2021-09-14T03:05:10.193" v="2523" actId="1076"/>
          <ac:spMkLst>
            <pc:docMk/>
            <pc:sldMk cId="665715296" sldId="560"/>
            <ac:spMk id="54" creationId="{93F92CC7-31B1-46B4-AA98-C733F729C5C6}"/>
          </ac:spMkLst>
        </pc:spChg>
        <pc:spChg chg="add mod">
          <ac:chgData name="Judson Santiago" userId="ebb108da2f256286" providerId="LiveId" clId="{99B8B43A-DE51-4D47-8278-20E41DFE45DE}" dt="2021-09-14T03:05:10.193" v="2523" actId="1076"/>
          <ac:spMkLst>
            <pc:docMk/>
            <pc:sldMk cId="665715296" sldId="560"/>
            <ac:spMk id="55" creationId="{C38CD0D2-878E-4CED-B6FD-2FF4638BA6DF}"/>
          </ac:spMkLst>
        </pc:spChg>
        <pc:spChg chg="add mod">
          <ac:chgData name="Judson Santiago" userId="ebb108da2f256286" providerId="LiveId" clId="{99B8B43A-DE51-4D47-8278-20E41DFE45DE}" dt="2021-09-14T03:08:39.675" v="2526" actId="403"/>
          <ac:spMkLst>
            <pc:docMk/>
            <pc:sldMk cId="665715296" sldId="560"/>
            <ac:spMk id="60" creationId="{9DE8C122-242E-4589-B1E0-867794E1F436}"/>
          </ac:spMkLst>
        </pc:spChg>
        <pc:spChg chg="add mod">
          <ac:chgData name="Judson Santiago" userId="ebb108da2f256286" providerId="LiveId" clId="{99B8B43A-DE51-4D47-8278-20E41DFE45DE}" dt="2021-09-14T03:19:05.619" v="3065" actId="207"/>
          <ac:spMkLst>
            <pc:docMk/>
            <pc:sldMk cId="665715296" sldId="560"/>
            <ac:spMk id="61" creationId="{BFDEAFE3-8F2E-4EE5-A45E-7E47F76E72D5}"/>
          </ac:spMkLst>
        </pc:spChg>
        <pc:spChg chg="add mod">
          <ac:chgData name="Judson Santiago" userId="ebb108da2f256286" providerId="LiveId" clId="{99B8B43A-DE51-4D47-8278-20E41DFE45DE}" dt="2021-09-14T03:05:10.193" v="2523" actId="1076"/>
          <ac:spMkLst>
            <pc:docMk/>
            <pc:sldMk cId="665715296" sldId="560"/>
            <ac:spMk id="62" creationId="{028D9042-27F9-42D1-A6FB-A58A31A7EF0B}"/>
          </ac:spMkLst>
        </pc:spChg>
        <pc:spChg chg="add mod">
          <ac:chgData name="Judson Santiago" userId="ebb108da2f256286" providerId="LiveId" clId="{99B8B43A-DE51-4D47-8278-20E41DFE45DE}" dt="2021-09-14T03:19:05.619" v="3065" actId="207"/>
          <ac:spMkLst>
            <pc:docMk/>
            <pc:sldMk cId="665715296" sldId="560"/>
            <ac:spMk id="69" creationId="{272E7D44-8FF9-445D-86DB-A516D769D1F8}"/>
          </ac:spMkLst>
        </pc:spChg>
        <pc:spChg chg="add mod">
          <ac:chgData name="Judson Santiago" userId="ebb108da2f256286" providerId="LiveId" clId="{99B8B43A-DE51-4D47-8278-20E41DFE45DE}" dt="2021-09-14T03:19:01.419" v="3064" actId="207"/>
          <ac:spMkLst>
            <pc:docMk/>
            <pc:sldMk cId="665715296" sldId="560"/>
            <ac:spMk id="70" creationId="{40FCE789-68CE-4BF6-9727-8E6CAA129395}"/>
          </ac:spMkLst>
        </pc:spChg>
        <pc:spChg chg="add mod">
          <ac:chgData name="Judson Santiago" userId="ebb108da2f256286" providerId="LiveId" clId="{99B8B43A-DE51-4D47-8278-20E41DFE45DE}" dt="2021-09-14T03:05:10.193" v="2523" actId="1076"/>
          <ac:spMkLst>
            <pc:docMk/>
            <pc:sldMk cId="665715296" sldId="560"/>
            <ac:spMk id="71" creationId="{9358CE85-4624-4771-B1EB-E5971053A233}"/>
          </ac:spMkLst>
        </pc:spChg>
        <pc:spChg chg="add del mod">
          <ac:chgData name="Judson Santiago" userId="ebb108da2f256286" providerId="LiveId" clId="{99B8B43A-DE51-4D47-8278-20E41DFE45DE}" dt="2021-09-14T03:02:11.941" v="2386" actId="478"/>
          <ac:spMkLst>
            <pc:docMk/>
            <pc:sldMk cId="665715296" sldId="560"/>
            <ac:spMk id="74" creationId="{DD136B6E-B386-4016-AC60-47DBE56D12A4}"/>
          </ac:spMkLst>
        </pc:spChg>
        <pc:spChg chg="add mod">
          <ac:chgData name="Judson Santiago" userId="ebb108da2f256286" providerId="LiveId" clId="{99B8B43A-DE51-4D47-8278-20E41DFE45DE}" dt="2021-09-14T03:05:01.366" v="2522" actId="1076"/>
          <ac:spMkLst>
            <pc:docMk/>
            <pc:sldMk cId="665715296" sldId="560"/>
            <ac:spMk id="76" creationId="{40A4CCCF-15C1-4BD2-92C7-1A6AB1ED3C29}"/>
          </ac:spMkLst>
        </pc:spChg>
        <pc:grpChg chg="add del mod">
          <ac:chgData name="Judson Santiago" userId="ebb108da2f256286" providerId="LiveId" clId="{99B8B43A-DE51-4D47-8278-20E41DFE45DE}" dt="2021-09-14T02:29:22.855" v="2058" actId="165"/>
          <ac:grpSpMkLst>
            <pc:docMk/>
            <pc:sldMk cId="665715296" sldId="560"/>
            <ac:grpSpMk id="4" creationId="{F2F1B166-BB57-4383-B793-0314E0805F88}"/>
          </ac:grpSpMkLst>
        </pc:grpChg>
        <pc:grpChg chg="mod topLvl">
          <ac:chgData name="Judson Santiago" userId="ebb108da2f256286" providerId="LiveId" clId="{99B8B43A-DE51-4D47-8278-20E41DFE45DE}" dt="2021-09-14T03:00:23.818" v="2323" actId="164"/>
          <ac:grpSpMkLst>
            <pc:docMk/>
            <pc:sldMk cId="665715296" sldId="560"/>
            <ac:grpSpMk id="6" creationId="{3387D19A-151E-4AE1-89D7-3DD1582DF8CC}"/>
          </ac:grpSpMkLst>
        </pc:grpChg>
        <pc:grpChg chg="add mod">
          <ac:chgData name="Judson Santiago" userId="ebb108da2f256286" providerId="LiveId" clId="{99B8B43A-DE51-4D47-8278-20E41DFE45DE}" dt="2021-09-14T03:00:34.719" v="2365" actId="1036"/>
          <ac:grpSpMkLst>
            <pc:docMk/>
            <pc:sldMk cId="665715296" sldId="560"/>
            <ac:grpSpMk id="72" creationId="{D84E9ED1-DF54-48D9-B4DE-8544F4556308}"/>
          </ac:grpSpMkLst>
        </pc:grpChg>
        <pc:graphicFrameChg chg="del mod topLvl">
          <ac:chgData name="Judson Santiago" userId="ebb108da2f256286" providerId="LiveId" clId="{99B8B43A-DE51-4D47-8278-20E41DFE45DE}" dt="2021-09-14T02:33:37.644" v="2092" actId="478"/>
          <ac:graphicFrameMkLst>
            <pc:docMk/>
            <pc:sldMk cId="665715296" sldId="560"/>
            <ac:graphicFrameMk id="7" creationId="{D7131057-BA78-42FC-B463-D4681254A032}"/>
          </ac:graphicFrameMkLst>
        </pc:graphicFrameChg>
        <pc:graphicFrameChg chg="del mod topLvl">
          <ac:chgData name="Judson Santiago" userId="ebb108da2f256286" providerId="LiveId" clId="{99B8B43A-DE51-4D47-8278-20E41DFE45DE}" dt="2021-09-14T02:33:36.691" v="2091" actId="478"/>
          <ac:graphicFrameMkLst>
            <pc:docMk/>
            <pc:sldMk cId="665715296" sldId="560"/>
            <ac:graphicFrameMk id="8" creationId="{8392C2C5-6F6B-46BD-848B-E011DF039FAF}"/>
          </ac:graphicFrameMkLst>
        </pc:graphicFrameChg>
        <pc:graphicFrameChg chg="mod topLvl modGraphic">
          <ac:chgData name="Judson Santiago" userId="ebb108da2f256286" providerId="LiveId" clId="{99B8B43A-DE51-4D47-8278-20E41DFE45DE}" dt="2021-09-14T03:00:23.818" v="2323" actId="164"/>
          <ac:graphicFrameMkLst>
            <pc:docMk/>
            <pc:sldMk cId="665715296" sldId="560"/>
            <ac:graphicFrameMk id="18" creationId="{3EBDC576-FA75-47A6-8448-AF0E29C64D39}"/>
          </ac:graphicFrameMkLst>
        </pc:graphicFrameChg>
        <pc:graphicFrameChg chg="del mod topLvl">
          <ac:chgData name="Judson Santiago" userId="ebb108da2f256286" providerId="LiveId" clId="{99B8B43A-DE51-4D47-8278-20E41DFE45DE}" dt="2021-09-14T02:30:09.401" v="2067" actId="478"/>
          <ac:graphicFrameMkLst>
            <pc:docMk/>
            <pc:sldMk cId="665715296" sldId="560"/>
            <ac:graphicFrameMk id="24" creationId="{6BB33D51-B785-427F-A1EB-AF5C6DA1169D}"/>
          </ac:graphicFrameMkLst>
        </pc:graphicFrameChg>
        <pc:graphicFrameChg chg="add mod">
          <ac:chgData name="Judson Santiago" userId="ebb108da2f256286" providerId="LiveId" clId="{99B8B43A-DE51-4D47-8278-20E41DFE45DE}" dt="2021-09-14T03:00:23.818" v="2323" actId="164"/>
          <ac:graphicFrameMkLst>
            <pc:docMk/>
            <pc:sldMk cId="665715296" sldId="560"/>
            <ac:graphicFrameMk id="38" creationId="{15FA6C55-E3A8-49C9-B103-E3CD58FE1FDF}"/>
          </ac:graphicFrameMkLst>
        </pc:graphicFrameChg>
        <pc:picChg chg="add del mod">
          <ac:chgData name="Judson Santiago" userId="ebb108da2f256286" providerId="LiveId" clId="{99B8B43A-DE51-4D47-8278-20E41DFE45DE}" dt="2021-09-14T02:40:55.362" v="2137" actId="478"/>
          <ac:picMkLst>
            <pc:docMk/>
            <pc:sldMk cId="665715296" sldId="560"/>
            <ac:picMk id="50" creationId="{18BB54BE-B3F1-4AE5-A499-2954B4901809}"/>
          </ac:picMkLst>
        </pc:picChg>
        <pc:cxnChg chg="del mod topLvl">
          <ac:chgData name="Judson Santiago" userId="ebb108da2f256286" providerId="LiveId" clId="{99B8B43A-DE51-4D47-8278-20E41DFE45DE}" dt="2021-09-14T02:30:01.700" v="2063" actId="478"/>
          <ac:cxnSpMkLst>
            <pc:docMk/>
            <pc:sldMk cId="665715296" sldId="560"/>
            <ac:cxnSpMk id="5" creationId="{16BDA1BB-7A9A-4863-8E21-A5DEEA46B866}"/>
          </ac:cxnSpMkLst>
        </pc:cxnChg>
        <pc:cxnChg chg="del mod topLvl">
          <ac:chgData name="Judson Santiago" userId="ebb108da2f256286" providerId="LiveId" clId="{99B8B43A-DE51-4D47-8278-20E41DFE45DE}" dt="2021-09-14T02:30:03.445" v="2064" actId="478"/>
          <ac:cxnSpMkLst>
            <pc:docMk/>
            <pc:sldMk cId="665715296" sldId="560"/>
            <ac:cxnSpMk id="10" creationId="{2C31B1B4-8389-41AA-BB45-325C4305934E}"/>
          </ac:cxnSpMkLst>
        </pc:cxnChg>
        <pc:cxnChg chg="del mod topLvl">
          <ac:chgData name="Judson Santiago" userId="ebb108da2f256286" providerId="LiveId" clId="{99B8B43A-DE51-4D47-8278-20E41DFE45DE}" dt="2021-09-14T02:30:04.164" v="2065" actId="478"/>
          <ac:cxnSpMkLst>
            <pc:docMk/>
            <pc:sldMk cId="665715296" sldId="560"/>
            <ac:cxnSpMk id="11" creationId="{B89DAF25-C313-4060-8B14-2B8A1FA1B4C3}"/>
          </ac:cxnSpMkLst>
        </pc:cxnChg>
        <pc:cxnChg chg="del mod topLvl">
          <ac:chgData name="Judson Santiago" userId="ebb108da2f256286" providerId="LiveId" clId="{99B8B43A-DE51-4D47-8278-20E41DFE45DE}" dt="2021-09-14T02:29:59.972" v="2061" actId="478"/>
          <ac:cxnSpMkLst>
            <pc:docMk/>
            <pc:sldMk cId="665715296" sldId="560"/>
            <ac:cxnSpMk id="12" creationId="{B8701DD9-B2A4-4774-8EA9-2782CE9174C1}"/>
          </ac:cxnSpMkLst>
        </pc:cxnChg>
        <pc:cxnChg chg="del mod topLvl">
          <ac:chgData name="Judson Santiago" userId="ebb108da2f256286" providerId="LiveId" clId="{99B8B43A-DE51-4D47-8278-20E41DFE45DE}" dt="2021-09-14T02:30:00.948" v="2062" actId="478"/>
          <ac:cxnSpMkLst>
            <pc:docMk/>
            <pc:sldMk cId="665715296" sldId="560"/>
            <ac:cxnSpMk id="13" creationId="{6E003269-A14D-45D9-A3F8-3CDE709050BC}"/>
          </ac:cxnSpMkLst>
        </pc:cxnChg>
        <pc:cxnChg chg="del mod topLvl">
          <ac:chgData name="Judson Santiago" userId="ebb108da2f256286" providerId="LiveId" clId="{99B8B43A-DE51-4D47-8278-20E41DFE45DE}" dt="2021-09-14T02:29:58.270" v="2059" actId="478"/>
          <ac:cxnSpMkLst>
            <pc:docMk/>
            <pc:sldMk cId="665715296" sldId="560"/>
            <ac:cxnSpMk id="14" creationId="{54D803CE-CEE7-47FC-BCCC-99CA0386401C}"/>
          </ac:cxnSpMkLst>
        </pc:cxnChg>
        <pc:cxnChg chg="del mod topLvl">
          <ac:chgData name="Judson Santiago" userId="ebb108da2f256286" providerId="LiveId" clId="{99B8B43A-DE51-4D47-8278-20E41DFE45DE}" dt="2021-09-14T02:30:05.388" v="2066" actId="478"/>
          <ac:cxnSpMkLst>
            <pc:docMk/>
            <pc:sldMk cId="665715296" sldId="560"/>
            <ac:cxnSpMk id="15" creationId="{DB97865B-08C4-4388-97CA-1FF00C9B5DBD}"/>
          </ac:cxnSpMkLst>
        </pc:cxnChg>
        <pc:cxnChg chg="del mod topLvl">
          <ac:chgData name="Judson Santiago" userId="ebb108da2f256286" providerId="LiveId" clId="{99B8B43A-DE51-4D47-8278-20E41DFE45DE}" dt="2021-09-14T02:29:59.300" v="2060" actId="478"/>
          <ac:cxnSpMkLst>
            <pc:docMk/>
            <pc:sldMk cId="665715296" sldId="560"/>
            <ac:cxnSpMk id="16" creationId="{571C84FA-5F9D-4FD3-A6C0-790A25CA063C}"/>
          </ac:cxnSpMkLst>
        </pc:cxnChg>
        <pc:cxnChg chg="mod topLvl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17" creationId="{63C3D05C-9C0A-4D60-8CD9-C3E80829CBC8}"/>
          </ac:cxnSpMkLst>
        </pc:cxnChg>
        <pc:cxnChg chg="del mod topLvl">
          <ac:chgData name="Judson Santiago" userId="ebb108da2f256286" providerId="LiveId" clId="{99B8B43A-DE51-4D47-8278-20E41DFE45DE}" dt="2021-09-14T02:34:56.539" v="2103" actId="478"/>
          <ac:cxnSpMkLst>
            <pc:docMk/>
            <pc:sldMk cId="665715296" sldId="560"/>
            <ac:cxnSpMk id="19" creationId="{E6069F84-46E7-4A69-90FC-2525F33D30C9}"/>
          </ac:cxnSpMkLst>
        </pc:cxnChg>
        <pc:cxnChg chg="mod topLvl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20" creationId="{C15D525B-56C1-47D3-9C48-6FB2D15FBB1E}"/>
          </ac:cxnSpMkLst>
        </pc:cxnChg>
        <pc:cxnChg chg="mod">
          <ac:chgData name="Judson Santiago" userId="ebb108da2f256286" providerId="LiveId" clId="{99B8B43A-DE51-4D47-8278-20E41DFE45DE}" dt="2021-09-14T02:29:22.855" v="2058" actId="165"/>
          <ac:cxnSpMkLst>
            <pc:docMk/>
            <pc:sldMk cId="665715296" sldId="560"/>
            <ac:cxnSpMk id="25" creationId="{59BC8F7C-3A58-4EA2-84AB-6A0C4C8EA7DB}"/>
          </ac:cxnSpMkLst>
        </pc:cxnChg>
        <pc:cxnChg chg="mod">
          <ac:chgData name="Judson Santiago" userId="ebb108da2f256286" providerId="LiveId" clId="{99B8B43A-DE51-4D47-8278-20E41DFE45DE}" dt="2021-09-14T02:29:22.855" v="2058" actId="165"/>
          <ac:cxnSpMkLst>
            <pc:docMk/>
            <pc:sldMk cId="665715296" sldId="560"/>
            <ac:cxnSpMk id="26" creationId="{86F6551F-8098-4AD5-A7F1-0DFEAB102191}"/>
          </ac:cxnSpMkLst>
        </pc:cxnChg>
        <pc:cxnChg chg="mod">
          <ac:chgData name="Judson Santiago" userId="ebb108da2f256286" providerId="LiveId" clId="{99B8B43A-DE51-4D47-8278-20E41DFE45DE}" dt="2021-09-14T02:29:22.855" v="2058" actId="165"/>
          <ac:cxnSpMkLst>
            <pc:docMk/>
            <pc:sldMk cId="665715296" sldId="560"/>
            <ac:cxnSpMk id="27" creationId="{A312D8ED-2E75-4FC0-9042-405119BB0349}"/>
          </ac:cxnSpMkLst>
        </pc:cxnChg>
        <pc:cxnChg chg="add mod">
          <ac:chgData name="Judson Santiago" userId="ebb108da2f256286" providerId="LiveId" clId="{99B8B43A-DE51-4D47-8278-20E41DFE45DE}" dt="2021-09-14T03:08:00.719" v="2525" actId="14100"/>
          <ac:cxnSpMkLst>
            <pc:docMk/>
            <pc:sldMk cId="665715296" sldId="560"/>
            <ac:cxnSpMk id="29" creationId="{AC1C9EC6-ACEC-4AAC-BC65-92E4688D4747}"/>
          </ac:cxnSpMkLst>
        </pc:cxnChg>
        <pc:cxnChg chg="add mod">
          <ac:chgData name="Judson Santiago" userId="ebb108da2f256286" providerId="LiveId" clId="{99B8B43A-DE51-4D47-8278-20E41DFE45DE}" dt="2021-09-14T03:07:54.844" v="2524" actId="14100"/>
          <ac:cxnSpMkLst>
            <pc:docMk/>
            <pc:sldMk cId="665715296" sldId="560"/>
            <ac:cxnSpMk id="43" creationId="{95C6D5A3-C1B0-44A7-BBED-DE251B692F91}"/>
          </ac:cxnSpMkLst>
        </pc:cxnChg>
        <pc:cxnChg chg="add mod ord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52" creationId="{7FF8EFF0-BFA5-4C2D-AD60-0D3FA800232E}"/>
          </ac:cxnSpMkLst>
        </pc:cxnChg>
        <pc:cxnChg chg="add mod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57" creationId="{2D6B8EA0-551A-4753-8D3E-751DB6F37EE2}"/>
          </ac:cxnSpMkLst>
        </pc:cxnChg>
        <pc:cxnChg chg="add mod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63" creationId="{AABF0000-537E-4683-93EE-825EB18FA287}"/>
          </ac:cxnSpMkLst>
        </pc:cxnChg>
      </pc:sldChg>
      <pc:sldChg chg="add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4813545" sldId="561"/>
        </pc:sldMkLst>
        <pc:spChg chg="mod">
          <ac:chgData name="Judson Santiago" userId="ebb108da2f256286" providerId="LiveId" clId="{99B8B43A-DE51-4D47-8278-20E41DFE45DE}" dt="2021-09-14T03:09:51.761" v="2531"/>
          <ac:spMkLst>
            <pc:docMk/>
            <pc:sldMk cId="4813545" sldId="561"/>
            <ac:spMk id="2" creationId="{BE540C78-05FA-4251-A279-277245E7D121}"/>
          </ac:spMkLst>
        </pc:spChg>
        <pc:spChg chg="mod">
          <ac:chgData name="Judson Santiago" userId="ebb108da2f256286" providerId="LiveId" clId="{99B8B43A-DE51-4D47-8278-20E41DFE45DE}" dt="2021-09-14T03:23:36.510" v="3199" actId="2711"/>
          <ac:spMkLst>
            <pc:docMk/>
            <pc:sldMk cId="4813545" sldId="561"/>
            <ac:spMk id="3" creationId="{4E0E434F-78C0-4776-A213-DEC0BA985395}"/>
          </ac:spMkLst>
        </pc:spChg>
        <pc:spChg chg="add mod">
          <ac:chgData name="Judson Santiago" userId="ebb108da2f256286" providerId="LiveId" clId="{99B8B43A-DE51-4D47-8278-20E41DFE45DE}" dt="2021-09-14T03:39:55.059" v="3470" actId="20577"/>
          <ac:spMkLst>
            <pc:docMk/>
            <pc:sldMk cId="4813545" sldId="561"/>
            <ac:spMk id="5" creationId="{C00DB105-B228-412C-A662-4A03E093A25A}"/>
          </ac:spMkLst>
        </pc:spChg>
        <pc:spChg chg="add mod">
          <ac:chgData name="Judson Santiago" userId="ebb108da2f256286" providerId="LiveId" clId="{99B8B43A-DE51-4D47-8278-20E41DFE45DE}" dt="2021-09-14T03:26:09.047" v="3357" actId="6549"/>
          <ac:spMkLst>
            <pc:docMk/>
            <pc:sldMk cId="4813545" sldId="561"/>
            <ac:spMk id="6" creationId="{6BAEED37-88D3-4956-ACE1-0AA8F46A53CD}"/>
          </ac:spMkLst>
        </pc:spChg>
        <pc:spChg chg="mod">
          <ac:chgData name="Judson Santiago" userId="ebb108da2f256286" providerId="LiveId" clId="{99B8B43A-DE51-4D47-8278-20E41DFE45DE}" dt="2021-09-14T19:45:03.902" v="7775"/>
          <ac:spMkLst>
            <pc:docMk/>
            <pc:sldMk cId="4813545" sldId="561"/>
            <ac:spMk id="8" creationId="{6DCCC06B-3777-4B75-AC5A-20F963DDF9E4}"/>
          </ac:spMkLst>
        </pc:spChg>
        <pc:spChg chg="mod">
          <ac:chgData name="Judson Santiago" userId="ebb108da2f256286" providerId="LiveId" clId="{99B8B43A-DE51-4D47-8278-20E41DFE45DE}" dt="2021-09-14T19:45:03.902" v="7775"/>
          <ac:spMkLst>
            <pc:docMk/>
            <pc:sldMk cId="4813545" sldId="561"/>
            <ac:spMk id="9" creationId="{32A6C306-C124-4FF9-B028-6B16940748D1}"/>
          </ac:spMkLst>
        </pc:spChg>
        <pc:grpChg chg="add mod">
          <ac:chgData name="Judson Santiago" userId="ebb108da2f256286" providerId="LiveId" clId="{99B8B43A-DE51-4D47-8278-20E41DFE45DE}" dt="2021-09-14T19:45:03.902" v="7775"/>
          <ac:grpSpMkLst>
            <pc:docMk/>
            <pc:sldMk cId="4813545" sldId="561"/>
            <ac:grpSpMk id="7" creationId="{2607FA4E-2305-42F9-9F3A-14AAD1E6C7B9}"/>
          </ac:grpSpMkLst>
        </pc:grp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653952050" sldId="562"/>
        </pc:sldMkLst>
        <pc:spChg chg="mod">
          <ac:chgData name="Judson Santiago" userId="ebb108da2f256286" providerId="LiveId" clId="{99B8B43A-DE51-4D47-8278-20E41DFE45DE}" dt="2021-09-14T05:56:11.681" v="3721" actId="20577"/>
          <ac:spMkLst>
            <pc:docMk/>
            <pc:sldMk cId="653952050" sldId="562"/>
            <ac:spMk id="2" creationId="{CF269439-E122-4710-9F77-EB59F704BD07}"/>
          </ac:spMkLst>
        </pc:spChg>
        <pc:spChg chg="mod">
          <ac:chgData name="Judson Santiago" userId="ebb108da2f256286" providerId="LiveId" clId="{99B8B43A-DE51-4D47-8278-20E41DFE45DE}" dt="2021-09-14T06:27:25.005" v="4196" actId="20577"/>
          <ac:spMkLst>
            <pc:docMk/>
            <pc:sldMk cId="653952050" sldId="562"/>
            <ac:spMk id="3" creationId="{8F02ADAD-430E-4E86-907C-461C48340DDE}"/>
          </ac:spMkLst>
        </pc:spChg>
        <pc:spChg chg="del mod">
          <ac:chgData name="Judson Santiago" userId="ebb108da2f256286" providerId="LiveId" clId="{99B8B43A-DE51-4D47-8278-20E41DFE45DE}" dt="2021-09-14T06:07:28.934" v="4022" actId="478"/>
          <ac:spMkLst>
            <pc:docMk/>
            <pc:sldMk cId="653952050" sldId="562"/>
            <ac:spMk id="9" creationId="{70278CE1-3783-4923-919A-0217649AF990}"/>
          </ac:spMkLst>
        </pc:spChg>
        <pc:spChg chg="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21" creationId="{50C89C42-782C-4B0D-AFB9-7B907948BB28}"/>
          </ac:spMkLst>
        </pc:spChg>
        <pc:spChg chg="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22" creationId="{4706A491-CF30-46AA-85ED-BBA6AB50355D}"/>
          </ac:spMkLst>
        </pc:spChg>
        <pc:spChg chg="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23" creationId="{59185B63-6D9B-4001-9ACB-C1D78AA5A5E7}"/>
          </ac:spMkLst>
        </pc:spChg>
        <pc:spChg chg="add del 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57" creationId="{55CA3036-ACF3-48BA-9FFF-B7C96F26018B}"/>
          </ac:spMkLst>
        </pc:spChg>
        <pc:spChg chg="add del 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58" creationId="{BC592A39-4A53-44AB-AE70-ECE8B5D1B64A}"/>
          </ac:spMkLst>
        </pc:spChg>
        <pc:spChg chg="add mod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61" creationId="{CA263033-5E19-4C5A-8BA7-3C88454C9098}"/>
          </ac:spMkLst>
        </pc:spChg>
        <pc:spChg chg="mod topLvl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76" creationId="{1BC0C0FE-D345-4517-80B9-2F40FD5DD5C2}"/>
          </ac:spMkLst>
        </pc:spChg>
        <pc:spChg chg="mod topLvl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77" creationId="{6FC39926-8A1F-4B9F-893A-D327299AE4C4}"/>
          </ac:spMkLst>
        </pc:spChg>
        <pc:spChg chg="mod topLvl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78" creationId="{0C43F99F-EA38-460B-980B-E3312A408AC3}"/>
          </ac:spMkLst>
        </pc:spChg>
        <pc:spChg chg="del mod">
          <ac:chgData name="Judson Santiago" userId="ebb108da2f256286" providerId="LiveId" clId="{99B8B43A-DE51-4D47-8278-20E41DFE45DE}" dt="2021-09-14T06:17:54.371" v="4102" actId="478"/>
          <ac:spMkLst>
            <pc:docMk/>
            <pc:sldMk cId="653952050" sldId="562"/>
            <ac:spMk id="83" creationId="{0A94D73C-0273-48ED-A0AE-88CBDC35A389}"/>
          </ac:spMkLst>
        </pc:spChg>
        <pc:spChg chg="mod topLvl">
          <ac:chgData name="Judson Santiago" userId="ebb108da2f256286" providerId="LiveId" clId="{99B8B43A-DE51-4D47-8278-20E41DFE45DE}" dt="2021-09-14T07:18:12.484" v="5472" actId="20577"/>
          <ac:spMkLst>
            <pc:docMk/>
            <pc:sldMk cId="653952050" sldId="562"/>
            <ac:spMk id="84" creationId="{7A2B1FBB-7776-495C-A0C0-D9F38ED6BB6A}"/>
          </ac:spMkLst>
        </pc:spChg>
        <pc:spChg chg="add del mod">
          <ac:chgData name="Judson Santiago" userId="ebb108da2f256286" providerId="LiveId" clId="{99B8B43A-DE51-4D47-8278-20E41DFE45DE}" dt="2021-09-14T06:23:26.418" v="4173" actId="478"/>
          <ac:spMkLst>
            <pc:docMk/>
            <pc:sldMk cId="653952050" sldId="562"/>
            <ac:spMk id="98" creationId="{C0EC8AC1-C01C-42AE-9E3C-CBCA2F7E0249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99" creationId="{F052FA4E-696F-417F-9E55-66934042F035}"/>
          </ac:spMkLst>
        </pc:spChg>
        <pc:spChg chg="add del mod">
          <ac:chgData name="Judson Santiago" userId="ebb108da2f256286" providerId="LiveId" clId="{99B8B43A-DE51-4D47-8278-20E41DFE45DE}" dt="2021-09-14T06:23:35.105" v="4176" actId="478"/>
          <ac:spMkLst>
            <pc:docMk/>
            <pc:sldMk cId="653952050" sldId="562"/>
            <ac:spMk id="100" creationId="{E39C2D93-4D7A-4778-A4F3-402214EB6386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1" creationId="{C263DCE8-7DF3-4625-941F-52F6FC75570D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2" creationId="{6A8EE1F9-0C61-45D6-990B-770703223D6C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3" creationId="{54B98C76-8CA4-4C5F-A26D-147167BBA69F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4" creationId="{B39E5E23-BD86-4381-BB03-77E271F19CA4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5" creationId="{6B8E9790-6E4A-400F-A772-A534735DB3F4}"/>
          </ac:spMkLst>
        </pc:spChg>
        <pc:grpChg chg="add del mod">
          <ac:chgData name="Judson Santiago" userId="ebb108da2f256286" providerId="LiveId" clId="{99B8B43A-DE51-4D47-8278-20E41DFE45DE}" dt="2021-09-14T06:08:01.108" v="4026" actId="165"/>
          <ac:grpSpMkLst>
            <pc:docMk/>
            <pc:sldMk cId="653952050" sldId="562"/>
            <ac:grpSpMk id="4" creationId="{49F33852-C398-4A74-9A08-C726285EFDE9}"/>
          </ac:grpSpMkLst>
        </pc:grpChg>
        <pc:grpChg chg="del mod">
          <ac:chgData name="Judson Santiago" userId="ebb108da2f256286" providerId="LiveId" clId="{99B8B43A-DE51-4D47-8278-20E41DFE45DE}" dt="2021-09-14T06:07:34.503" v="4024" actId="478"/>
          <ac:grpSpMkLst>
            <pc:docMk/>
            <pc:sldMk cId="653952050" sldId="562"/>
            <ac:grpSpMk id="6" creationId="{7FE3F2FF-85A0-45E5-B689-73665A9AA853}"/>
          </ac:grpSpMkLst>
        </pc:grpChg>
        <pc:grpChg chg="add mod">
          <ac:chgData name="Judson Santiago" userId="ebb108da2f256286" providerId="LiveId" clId="{99B8B43A-DE51-4D47-8278-20E41DFE45DE}" dt="2021-09-16T02:33:21.122" v="18735" actId="164"/>
          <ac:grpSpMkLst>
            <pc:docMk/>
            <pc:sldMk cId="653952050" sldId="562"/>
            <ac:grpSpMk id="9" creationId="{6B43F376-7625-449A-8E61-9B9AB50BBA4E}"/>
          </ac:grpSpMkLst>
        </pc:grpChg>
        <pc:grpChg chg="add del mod">
          <ac:chgData name="Judson Santiago" userId="ebb108da2f256286" providerId="LiveId" clId="{99B8B43A-DE51-4D47-8278-20E41DFE45DE}" dt="2021-09-16T02:30:15.345" v="18725" actId="165"/>
          <ac:grpSpMkLst>
            <pc:docMk/>
            <pc:sldMk cId="653952050" sldId="562"/>
            <ac:grpSpMk id="59" creationId="{8A46E17E-32DC-41A4-9346-798ED0E0F22F}"/>
          </ac:grpSpMkLst>
        </pc:grpChg>
        <pc:grpChg chg="add del mod">
          <ac:chgData name="Judson Santiago" userId="ebb108da2f256286" providerId="LiveId" clId="{99B8B43A-DE51-4D47-8278-20E41DFE45DE}" dt="2021-09-14T06:18:40.329" v="4128" actId="165"/>
          <ac:grpSpMkLst>
            <pc:docMk/>
            <pc:sldMk cId="653952050" sldId="562"/>
            <ac:grpSpMk id="60" creationId="{D4936050-AB81-44B0-89FF-2ACB0B5464CF}"/>
          </ac:grpSpMkLst>
        </pc:grpChg>
        <pc:grpChg chg="add mod">
          <ac:chgData name="Judson Santiago" userId="ebb108da2f256286" providerId="LiveId" clId="{99B8B43A-DE51-4D47-8278-20E41DFE45DE}" dt="2021-09-14T06:26:19.220" v="4193" actId="555"/>
          <ac:grpSpMkLst>
            <pc:docMk/>
            <pc:sldMk cId="653952050" sldId="562"/>
            <ac:grpSpMk id="106" creationId="{A0CCCE4D-67A6-4BDF-8F89-E2273D09E469}"/>
          </ac:grpSpMkLst>
        </pc:grpChg>
        <pc:graphicFrameChg chg="mod topLvl">
          <ac:chgData name="Judson Santiago" userId="ebb108da2f256286" providerId="LiveId" clId="{99B8B43A-DE51-4D47-8278-20E41DFE45DE}" dt="2021-09-16T02:33:21.122" v="18735" actId="164"/>
          <ac:graphicFrameMkLst>
            <pc:docMk/>
            <pc:sldMk cId="653952050" sldId="562"/>
            <ac:graphicFrameMk id="7" creationId="{31806579-6C91-41C7-8538-359E65E0F5FA}"/>
          </ac:graphicFrameMkLst>
        </pc:graphicFrameChg>
        <pc:graphicFrameChg chg="mod topLvl">
          <ac:chgData name="Judson Santiago" userId="ebb108da2f256286" providerId="LiveId" clId="{99B8B43A-DE51-4D47-8278-20E41DFE45DE}" dt="2021-09-16T02:33:21.122" v="18735" actId="164"/>
          <ac:graphicFrameMkLst>
            <pc:docMk/>
            <pc:sldMk cId="653952050" sldId="562"/>
            <ac:graphicFrameMk id="8" creationId="{005C5BBF-E1BF-4B7D-9F51-49D3150721ED}"/>
          </ac:graphicFrameMkLst>
        </pc:graphicFrameChg>
        <pc:graphicFrameChg chg="mod ord topLvl">
          <ac:chgData name="Judson Santiago" userId="ebb108da2f256286" providerId="LiveId" clId="{99B8B43A-DE51-4D47-8278-20E41DFE45DE}" dt="2021-09-16T02:33:21.122" v="18735" actId="164"/>
          <ac:graphicFrameMkLst>
            <pc:docMk/>
            <pc:sldMk cId="653952050" sldId="562"/>
            <ac:graphicFrameMk id="18" creationId="{717A5DBB-F75D-4D60-B0DE-1BA5FF1D027D}"/>
          </ac:graphicFrameMkLst>
        </pc:graphicFrameChg>
        <pc:graphicFrameChg chg="mod topLvl">
          <ac:chgData name="Judson Santiago" userId="ebb108da2f256286" providerId="LiveId" clId="{99B8B43A-DE51-4D47-8278-20E41DFE45DE}" dt="2021-09-16T02:33:21.122" v="18735" actId="164"/>
          <ac:graphicFrameMkLst>
            <pc:docMk/>
            <pc:sldMk cId="653952050" sldId="562"/>
            <ac:graphicFrameMk id="24" creationId="{836D09F1-EBC5-4722-8069-9A97798CCE85}"/>
          </ac:graphicFrameMkLst>
        </pc:graphicFrameChg>
        <pc:graphicFrameChg chg="del mod">
          <ac:chgData name="Judson Santiago" userId="ebb108da2f256286" providerId="LiveId" clId="{99B8B43A-DE51-4D47-8278-20E41DFE45DE}" dt="2021-09-14T06:17:47.771" v="4099" actId="478"/>
          <ac:graphicFrameMkLst>
            <pc:docMk/>
            <pc:sldMk cId="653952050" sldId="562"/>
            <ac:graphicFrameMk id="63" creationId="{F83655EC-F5DF-48F0-B22B-B3F15D389BF8}"/>
          </ac:graphicFrameMkLst>
        </pc:graphicFrameChg>
        <pc:graphicFrameChg chg="del mod">
          <ac:chgData name="Judson Santiago" userId="ebb108da2f256286" providerId="LiveId" clId="{99B8B43A-DE51-4D47-8278-20E41DFE45DE}" dt="2021-09-14T06:17:45.779" v="4098" actId="478"/>
          <ac:graphicFrameMkLst>
            <pc:docMk/>
            <pc:sldMk cId="653952050" sldId="562"/>
            <ac:graphicFrameMk id="64" creationId="{29A58789-96F6-4308-BEE0-F707CA9EE672}"/>
          </ac:graphicFrameMkLst>
        </pc:graphicFrameChg>
        <pc:graphicFrameChg chg="mod topLvl">
          <ac:chgData name="Judson Santiago" userId="ebb108da2f256286" providerId="LiveId" clId="{99B8B43A-DE51-4D47-8278-20E41DFE45DE}" dt="2021-09-14T06:26:04.836" v="4191" actId="164"/>
          <ac:graphicFrameMkLst>
            <pc:docMk/>
            <pc:sldMk cId="653952050" sldId="562"/>
            <ac:graphicFrameMk id="73" creationId="{FF82BA03-8FB2-4404-8BA5-4DF97A0DFD21}"/>
          </ac:graphicFrameMkLst>
        </pc:graphicFrameChg>
        <pc:graphicFrameChg chg="mod topLvl">
          <ac:chgData name="Judson Santiago" userId="ebb108da2f256286" providerId="LiveId" clId="{99B8B43A-DE51-4D47-8278-20E41DFE45DE}" dt="2021-09-14T06:26:04.836" v="4191" actId="164"/>
          <ac:graphicFrameMkLst>
            <pc:docMk/>
            <pc:sldMk cId="653952050" sldId="562"/>
            <ac:graphicFrameMk id="79" creationId="{51B4E374-6877-40F3-B7EA-B615255C95D3}"/>
          </ac:graphicFrameMkLst>
        </pc:graphicFrameChg>
        <pc:graphicFrameChg chg="add mod">
          <ac:chgData name="Judson Santiago" userId="ebb108da2f256286" providerId="LiveId" clId="{99B8B43A-DE51-4D47-8278-20E41DFE45DE}" dt="2021-09-14T06:26:04.836" v="4191" actId="164"/>
          <ac:graphicFrameMkLst>
            <pc:docMk/>
            <pc:sldMk cId="653952050" sldId="562"/>
            <ac:graphicFrameMk id="97" creationId="{9E202E59-15C3-4546-ADCF-6A0A094ED6B5}"/>
          </ac:graphicFrameMkLst>
        </pc:graphicFrame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" creationId="{595707FF-806B-4215-88C3-3FDB6034BD26}"/>
          </ac:cxnSpMkLst>
        </pc:cxnChg>
        <pc:cxnChg chg="mod topLvl">
          <ac:chgData name="Judson Santiago" userId="ebb108da2f256286" providerId="LiveId" clId="{99B8B43A-DE51-4D47-8278-20E41DFE45DE}" dt="2021-09-16T02:38:30.259" v="18741" actId="208"/>
          <ac:cxnSpMkLst>
            <pc:docMk/>
            <pc:sldMk cId="653952050" sldId="562"/>
            <ac:cxnSpMk id="10" creationId="{9783CD81-B95C-4D0D-A375-2F393833FED8}"/>
          </ac:cxnSpMkLst>
        </pc:cxnChg>
        <pc:cxnChg chg="mod topLvl">
          <ac:chgData name="Judson Santiago" userId="ebb108da2f256286" providerId="LiveId" clId="{99B8B43A-DE51-4D47-8278-20E41DFE45DE}" dt="2021-09-16T02:38:30.259" v="18741" actId="208"/>
          <ac:cxnSpMkLst>
            <pc:docMk/>
            <pc:sldMk cId="653952050" sldId="562"/>
            <ac:cxnSpMk id="11" creationId="{FEBB4643-A9D3-4DD7-8D71-CFCD0EC71406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2" creationId="{3BD6888F-00CD-4E0B-AFB5-9B1B0D0AA8AD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3" creationId="{AD861E83-6C76-433E-9D9C-D8C28CB1925E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4" creationId="{E37827EA-1DF9-486F-BA8E-AC13C8AACC7E}"/>
          </ac:cxnSpMkLst>
        </pc:cxnChg>
        <pc:cxnChg chg="mod or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5" creationId="{E8EE9BDD-465E-4B82-A93C-A287A2BA6908}"/>
          </ac:cxnSpMkLst>
        </pc:cxnChg>
        <pc:cxnChg chg="mod or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6" creationId="{3A4FD477-EF1C-4FCA-82D8-18989D247CC9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7" creationId="{4932A1B3-960D-40F2-8782-C83E843684FB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9" creationId="{A8C6D72B-3074-4FA0-BE2B-BCF6B9BBCFB2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20" creationId="{A6497BAB-89CD-4260-A66A-0505AD747B89}"/>
          </ac:cxnSpMkLst>
        </pc:cxnChg>
        <pc:cxnChg chg="del mod">
          <ac:chgData name="Judson Santiago" userId="ebb108da2f256286" providerId="LiveId" clId="{99B8B43A-DE51-4D47-8278-20E41DFE45DE}" dt="2021-09-14T06:07:34.503" v="4024" actId="478"/>
          <ac:cxnSpMkLst>
            <pc:docMk/>
            <pc:sldMk cId="653952050" sldId="562"/>
            <ac:cxnSpMk id="25" creationId="{D07A4B02-D697-43D0-A298-0F4135EB6DF1}"/>
          </ac:cxnSpMkLst>
        </pc:cxnChg>
        <pc:cxnChg chg="del mod">
          <ac:chgData name="Judson Santiago" userId="ebb108da2f256286" providerId="LiveId" clId="{99B8B43A-DE51-4D47-8278-20E41DFE45DE}" dt="2021-09-14T06:07:35.789" v="4025" actId="478"/>
          <ac:cxnSpMkLst>
            <pc:docMk/>
            <pc:sldMk cId="653952050" sldId="562"/>
            <ac:cxnSpMk id="26" creationId="{E2E57971-4E46-4768-9F26-4E4393D6123B}"/>
          </ac:cxnSpMkLst>
        </pc:cxnChg>
        <pc:cxnChg chg="del mod">
          <ac:chgData name="Judson Santiago" userId="ebb108da2f256286" providerId="LiveId" clId="{99B8B43A-DE51-4D47-8278-20E41DFE45DE}" dt="2021-09-14T06:07:32.685" v="4023" actId="478"/>
          <ac:cxnSpMkLst>
            <pc:docMk/>
            <pc:sldMk cId="653952050" sldId="562"/>
            <ac:cxnSpMk id="27" creationId="{FFA64BA0-CCDA-45CB-9878-79396489FFD1}"/>
          </ac:cxnSpMkLst>
        </pc:cxnChg>
        <pc:cxnChg chg="add 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32" creationId="{524BD1D2-325B-4C9B-84F0-0E7670D40590}"/>
          </ac:cxnSpMkLst>
        </pc:cxnChg>
        <pc:cxnChg chg="add 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43" creationId="{D4EC68D4-6C17-43E9-A0B5-8DC7A9B5C11D}"/>
          </ac:cxnSpMkLst>
        </pc:cxnChg>
        <pc:cxnChg chg="add 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1" creationId="{47C440D9-38E2-46FD-B98A-63759438F4C5}"/>
          </ac:cxnSpMkLst>
        </pc:cxnChg>
        <pc:cxnChg chg="add mod ord topLvl">
          <ac:chgData name="Judson Santiago" userId="ebb108da2f256286" providerId="LiveId" clId="{99B8B43A-DE51-4D47-8278-20E41DFE45DE}" dt="2021-09-16T02:38:30.259" v="18741" actId="208"/>
          <ac:cxnSpMkLst>
            <pc:docMk/>
            <pc:sldMk cId="653952050" sldId="562"/>
            <ac:cxnSpMk id="53" creationId="{ABD1200C-DA6C-43F1-A5CB-EB725E67FDDA}"/>
          </ac:cxnSpMkLst>
        </pc:cxnChg>
        <pc:cxnChg chg="add mod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4" creationId="{58BDB283-02EB-4D92-808F-7F163F902334}"/>
          </ac:cxnSpMkLst>
        </pc:cxnChg>
        <pc:cxnChg chg="add mod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5" creationId="{61C51CA4-C70B-4811-AB69-B312E181BF4C}"/>
          </ac:cxnSpMkLst>
        </pc:cxnChg>
        <pc:cxnChg chg="add mod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6" creationId="{E9AF4457-ED8D-4257-8520-6D6AF550E589}"/>
          </ac:cxnSpMkLst>
        </pc:cxnChg>
        <pc:cxnChg chg="add mod ord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60" creationId="{F66AF60C-D1C7-49F7-8E8B-CF65B7E1C6A6}"/>
          </ac:cxnSpMkLst>
        </pc:cxnChg>
        <pc:cxnChg chg="del mod">
          <ac:chgData name="Judson Santiago" userId="ebb108da2f256286" providerId="LiveId" clId="{99B8B43A-DE51-4D47-8278-20E41DFE45DE}" dt="2021-09-14T06:17:52.243" v="4101" actId="478"/>
          <ac:cxnSpMkLst>
            <pc:docMk/>
            <pc:sldMk cId="653952050" sldId="562"/>
            <ac:cxnSpMk id="61" creationId="{2DDF2D96-6ED6-4B0E-92A8-61BAC5C517A1}"/>
          </ac:cxnSpMkLst>
        </pc:cxnChg>
        <pc:cxnChg chg="mod topLvl">
          <ac:chgData name="Judson Santiago" userId="ebb108da2f256286" providerId="LiveId" clId="{99B8B43A-DE51-4D47-8278-20E41DFE45DE}" dt="2021-09-14T07:19:48.378" v="5523" actId="1582"/>
          <ac:cxnSpMkLst>
            <pc:docMk/>
            <pc:sldMk cId="653952050" sldId="562"/>
            <ac:cxnSpMk id="62" creationId="{CB47761B-30BC-4103-9E47-47CC9CDBA9E6}"/>
          </ac:cxnSpMkLst>
        </pc:cxnChg>
        <pc:cxnChg chg="mod topLvl">
          <ac:chgData name="Judson Santiago" userId="ebb108da2f256286" providerId="LiveId" clId="{99B8B43A-DE51-4D47-8278-20E41DFE45DE}" dt="2021-09-14T07:20:58.938" v="5526" actId="208"/>
          <ac:cxnSpMkLst>
            <pc:docMk/>
            <pc:sldMk cId="653952050" sldId="562"/>
            <ac:cxnSpMk id="65" creationId="{D6133BCA-EE41-4B9D-84DA-EE63F29EB92A}"/>
          </ac:cxnSpMkLst>
        </pc:cxnChg>
        <pc:cxnChg chg="del mod">
          <ac:chgData name="Judson Santiago" userId="ebb108da2f256286" providerId="LiveId" clId="{99B8B43A-DE51-4D47-8278-20E41DFE45DE}" dt="2021-09-14T06:17:17.579" v="4096" actId="478"/>
          <ac:cxnSpMkLst>
            <pc:docMk/>
            <pc:sldMk cId="653952050" sldId="562"/>
            <ac:cxnSpMk id="66" creationId="{9C981511-B699-4AF9-9411-54CB60CFF509}"/>
          </ac:cxnSpMkLst>
        </pc:cxnChg>
        <pc:cxnChg chg="mod topLvl">
          <ac:chgData name="Judson Santiago" userId="ebb108da2f256286" providerId="LiveId" clId="{99B8B43A-DE51-4D47-8278-20E41DFE45DE}" dt="2021-09-14T07:19:48.378" v="5523" actId="1582"/>
          <ac:cxnSpMkLst>
            <pc:docMk/>
            <pc:sldMk cId="653952050" sldId="562"/>
            <ac:cxnSpMk id="67" creationId="{23C24A7F-995E-44D8-BA38-EA860E4E5684}"/>
          </ac:cxnSpMkLst>
        </pc:cxnChg>
        <pc:cxnChg chg="mod topLvl">
          <ac:chgData name="Judson Santiago" userId="ebb108da2f256286" providerId="LiveId" clId="{99B8B43A-DE51-4D47-8278-20E41DFE45DE}" dt="2021-09-14T07:20:58.938" v="5526" actId="208"/>
          <ac:cxnSpMkLst>
            <pc:docMk/>
            <pc:sldMk cId="653952050" sldId="562"/>
            <ac:cxnSpMk id="68" creationId="{62E224B6-D020-4FA8-B537-29B60E9E32A6}"/>
          </ac:cxnSpMkLst>
        </pc:cxnChg>
        <pc:cxnChg chg="del mod">
          <ac:chgData name="Judson Santiago" userId="ebb108da2f256286" providerId="LiveId" clId="{99B8B43A-DE51-4D47-8278-20E41DFE45DE}" dt="2021-09-14T06:17:15.171" v="4095" actId="478"/>
          <ac:cxnSpMkLst>
            <pc:docMk/>
            <pc:sldMk cId="653952050" sldId="562"/>
            <ac:cxnSpMk id="69" creationId="{EE90EDD2-8403-4C75-97E3-F8ED6733FD6F}"/>
          </ac:cxnSpMkLst>
        </pc:cxnChg>
        <pc:cxnChg chg="del mod topLvl">
          <ac:chgData name="Judson Santiago" userId="ebb108da2f256286" providerId="LiveId" clId="{99B8B43A-DE51-4D47-8278-20E41DFE45DE}" dt="2021-09-14T06:19:10.802" v="4133" actId="478"/>
          <ac:cxnSpMkLst>
            <pc:docMk/>
            <pc:sldMk cId="653952050" sldId="562"/>
            <ac:cxnSpMk id="70" creationId="{A264D92F-D7D8-447A-BAF4-EED2825854A3}"/>
          </ac:cxnSpMkLst>
        </pc:cxnChg>
        <pc:cxnChg chg="mod topLvl">
          <ac:chgData name="Judson Santiago" userId="ebb108da2f256286" providerId="LiveId" clId="{99B8B43A-DE51-4D47-8278-20E41DFE45DE}" dt="2021-09-14T07:20:58.938" v="5526" actId="208"/>
          <ac:cxnSpMkLst>
            <pc:docMk/>
            <pc:sldMk cId="653952050" sldId="562"/>
            <ac:cxnSpMk id="71" creationId="{2DA44C40-6C67-4A64-89DD-928DF86C64C5}"/>
          </ac:cxnSpMkLst>
        </pc:cxnChg>
        <pc:cxnChg chg="mod topLvl">
          <ac:chgData name="Judson Santiago" userId="ebb108da2f256286" providerId="LiveId" clId="{99B8B43A-DE51-4D47-8278-20E41DFE45DE}" dt="2021-09-14T06:26:04.836" v="4191" actId="164"/>
          <ac:cxnSpMkLst>
            <pc:docMk/>
            <pc:sldMk cId="653952050" sldId="562"/>
            <ac:cxnSpMk id="72" creationId="{74EC5417-4C20-46CF-9DA6-D2219983D0C5}"/>
          </ac:cxnSpMkLst>
        </pc:cxnChg>
        <pc:cxnChg chg="mod topLvl">
          <ac:chgData name="Judson Santiago" userId="ebb108da2f256286" providerId="LiveId" clId="{99B8B43A-DE51-4D47-8278-20E41DFE45DE}" dt="2021-09-14T06:26:04.836" v="4191" actId="164"/>
          <ac:cxnSpMkLst>
            <pc:docMk/>
            <pc:sldMk cId="653952050" sldId="562"/>
            <ac:cxnSpMk id="74" creationId="{76E5DBCB-0D46-47F4-ABA7-473152B01B82}"/>
          </ac:cxnSpMkLst>
        </pc:cxnChg>
        <pc:cxnChg chg="mod topLvl">
          <ac:chgData name="Judson Santiago" userId="ebb108da2f256286" providerId="LiveId" clId="{99B8B43A-DE51-4D47-8278-20E41DFE45DE}" dt="2021-09-14T06:26:04.836" v="4191" actId="164"/>
          <ac:cxnSpMkLst>
            <pc:docMk/>
            <pc:sldMk cId="653952050" sldId="562"/>
            <ac:cxnSpMk id="75" creationId="{0A7CBC0E-E183-4617-A0A2-45073964B834}"/>
          </ac:cxnSpMkLst>
        </pc:cxnChg>
        <pc:cxnChg chg="mod topLvl">
          <ac:chgData name="Judson Santiago" userId="ebb108da2f256286" providerId="LiveId" clId="{99B8B43A-DE51-4D47-8278-20E41DFE45DE}" dt="2021-09-14T07:19:48.378" v="5523" actId="1582"/>
          <ac:cxnSpMkLst>
            <pc:docMk/>
            <pc:sldMk cId="653952050" sldId="562"/>
            <ac:cxnSpMk id="80" creationId="{26DEF889-1862-4AB1-AD49-BC3E8FE85247}"/>
          </ac:cxnSpMkLst>
        </pc:cxnChg>
        <pc:cxnChg chg="mod topLvl">
          <ac:chgData name="Judson Santiago" userId="ebb108da2f256286" providerId="LiveId" clId="{99B8B43A-DE51-4D47-8278-20E41DFE45DE}" dt="2021-09-14T07:19:48.378" v="5523" actId="1582"/>
          <ac:cxnSpMkLst>
            <pc:docMk/>
            <pc:sldMk cId="653952050" sldId="562"/>
            <ac:cxnSpMk id="81" creationId="{1B8F235B-6252-4819-AC9D-13ED98E9D237}"/>
          </ac:cxnSpMkLst>
        </pc:cxnChg>
        <pc:cxnChg chg="del mod">
          <ac:chgData name="Judson Santiago" userId="ebb108da2f256286" providerId="LiveId" clId="{99B8B43A-DE51-4D47-8278-20E41DFE45DE}" dt="2021-09-14T06:17:50.659" v="4100" actId="478"/>
          <ac:cxnSpMkLst>
            <pc:docMk/>
            <pc:sldMk cId="653952050" sldId="562"/>
            <ac:cxnSpMk id="82" creationId="{640AD7F2-0425-4178-85D7-87F1822952AC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996050280" sldId="563"/>
        </pc:sldMkLst>
        <pc:spChg chg="mod">
          <ac:chgData name="Judson Santiago" userId="ebb108da2f256286" providerId="LiveId" clId="{99B8B43A-DE51-4D47-8278-20E41DFE45DE}" dt="2021-09-14T06:33:24.165" v="4288"/>
          <ac:spMkLst>
            <pc:docMk/>
            <pc:sldMk cId="996050280" sldId="563"/>
            <ac:spMk id="2" creationId="{31D7A9B1-113A-4FBA-9F1D-6DBDDE314F18}"/>
          </ac:spMkLst>
        </pc:spChg>
        <pc:spChg chg="mod">
          <ac:chgData name="Judson Santiago" userId="ebb108da2f256286" providerId="LiveId" clId="{99B8B43A-DE51-4D47-8278-20E41DFE45DE}" dt="2021-09-16T02:40:12.778" v="18761" actId="313"/>
          <ac:spMkLst>
            <pc:docMk/>
            <pc:sldMk cId="996050280" sldId="563"/>
            <ac:spMk id="3" creationId="{903FB404-1E60-4E21-9338-F65CDD1F6D51}"/>
          </ac:spMkLst>
        </pc:spChg>
        <pc:spChg chg="del mod">
          <ac:chgData name="Judson Santiago" userId="ebb108da2f256286" providerId="LiveId" clId="{99B8B43A-DE51-4D47-8278-20E41DFE45DE}" dt="2021-09-14T06:50:00.099" v="4838" actId="478"/>
          <ac:spMkLst>
            <pc:docMk/>
            <pc:sldMk cId="996050280" sldId="563"/>
            <ac:spMk id="20" creationId="{E641692F-8769-4E62-9F3C-B4BC271BBDAD}"/>
          </ac:spMkLst>
        </pc:spChg>
        <pc:spChg chg="del mod">
          <ac:chgData name="Judson Santiago" userId="ebb108da2f256286" providerId="LiveId" clId="{99B8B43A-DE51-4D47-8278-20E41DFE45DE}" dt="2021-09-14T06:50:03.403" v="4840" actId="478"/>
          <ac:spMkLst>
            <pc:docMk/>
            <pc:sldMk cId="996050280" sldId="563"/>
            <ac:spMk id="21" creationId="{CCC155BB-4703-4F58-B1A8-D73A274F8DA2}"/>
          </ac:spMkLst>
        </pc:spChg>
        <pc:spChg chg="del mod">
          <ac:chgData name="Judson Santiago" userId="ebb108da2f256286" providerId="LiveId" clId="{99B8B43A-DE51-4D47-8278-20E41DFE45DE}" dt="2021-09-14T06:50:05.819" v="4841" actId="478"/>
          <ac:spMkLst>
            <pc:docMk/>
            <pc:sldMk cId="996050280" sldId="563"/>
            <ac:spMk id="22" creationId="{192F6CF2-A537-45E9-97A8-7F830236602E}"/>
          </ac:spMkLst>
        </pc:spChg>
        <pc:spChg chg="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27" creationId="{5DB6CF4A-05BF-47DA-B278-BBA9231EA20B}"/>
          </ac:spMkLst>
        </pc:spChg>
        <pc:spChg chg="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28" creationId="{C4D1C507-F0AE-4CEB-B9F1-2F8821D40498}"/>
          </ac:spMkLst>
        </pc:spChg>
        <pc:spChg chg="add del">
          <ac:chgData name="Judson Santiago" userId="ebb108da2f256286" providerId="LiveId" clId="{99B8B43A-DE51-4D47-8278-20E41DFE45DE}" dt="2021-09-14T06:51:02.749" v="4853" actId="11529"/>
          <ac:spMkLst>
            <pc:docMk/>
            <pc:sldMk cId="996050280" sldId="563"/>
            <ac:spMk id="36" creationId="{240D5B08-08E5-4E9F-BC0C-656426292127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37" creationId="{315C8BA5-6916-4C96-89C7-87B95DF2E92A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38" creationId="{39A17149-F7B5-4C6D-89C2-EFD6E94ABA80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39" creationId="{28DA1011-1789-4CEE-A5A1-F20A224E829A}"/>
          </ac:spMkLst>
        </pc:spChg>
        <pc:spChg chg="add del mod">
          <ac:chgData name="Judson Santiago" userId="ebb108da2f256286" providerId="LiveId" clId="{99B8B43A-DE51-4D47-8278-20E41DFE45DE}" dt="2021-09-14T06:53:32.373" v="4879" actId="767"/>
          <ac:spMkLst>
            <pc:docMk/>
            <pc:sldMk cId="996050280" sldId="563"/>
            <ac:spMk id="40" creationId="{AA5730E8-D067-414F-A410-6FBDEB6C02A8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42" creationId="{91CC5C1B-BB8D-4F65-A1AE-37286CBB4A9F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43" creationId="{56F9A8A6-8D83-4076-8FE0-19E7BDD388D3}"/>
          </ac:spMkLst>
        </pc:spChg>
        <pc:spChg chg="add mod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56" creationId="{C0AFB02E-4E6F-44E7-BB24-EB8576205685}"/>
          </ac:spMkLst>
        </pc:spChg>
        <pc:grpChg chg="add del mod">
          <ac:chgData name="Judson Santiago" userId="ebb108da2f256286" providerId="LiveId" clId="{99B8B43A-DE51-4D47-8278-20E41DFE45DE}" dt="2021-09-14T06:58:25.252" v="4901" actId="165"/>
          <ac:grpSpMkLst>
            <pc:docMk/>
            <pc:sldMk cId="996050280" sldId="563"/>
            <ac:grpSpMk id="4" creationId="{657E68C5-28A9-4104-BD49-05F7DA433880}"/>
          </ac:grpSpMkLst>
        </pc:grpChg>
        <pc:grpChg chg="add del mod">
          <ac:chgData name="Judson Santiago" userId="ebb108da2f256286" providerId="LiveId" clId="{99B8B43A-DE51-4D47-8278-20E41DFE45DE}" dt="2021-09-14T07:11:05.334" v="5372" actId="165"/>
          <ac:grpSpMkLst>
            <pc:docMk/>
            <pc:sldMk cId="996050280" sldId="563"/>
            <ac:grpSpMk id="44" creationId="{18914193-3336-4AC0-A72B-77E7A42BB944}"/>
          </ac:grpSpMkLst>
        </pc:grpChg>
        <pc:grpChg chg="add mod">
          <ac:chgData name="Judson Santiago" userId="ebb108da2f256286" providerId="LiveId" clId="{99B8B43A-DE51-4D47-8278-20E41DFE45DE}" dt="2021-09-14T07:34:04.757" v="5975" actId="164"/>
          <ac:grpSpMkLst>
            <pc:docMk/>
            <pc:sldMk cId="996050280" sldId="563"/>
            <ac:grpSpMk id="57" creationId="{6AF8F78E-13FE-4DCF-8FAA-86B33E296FA4}"/>
          </ac:grpSpMkLst>
        </pc:grpChg>
        <pc:graphicFrameChg chg="del mod">
          <ac:chgData name="Judson Santiago" userId="ebb108da2f256286" providerId="LiveId" clId="{99B8B43A-DE51-4D47-8278-20E41DFE45DE}" dt="2021-09-14T06:50:15.723" v="4844" actId="478"/>
          <ac:graphicFrameMkLst>
            <pc:docMk/>
            <pc:sldMk cId="996050280" sldId="563"/>
            <ac:graphicFrameMk id="7" creationId="{DF198351-5E69-4847-BD70-2FCDB321009B}"/>
          </ac:graphicFrameMkLst>
        </pc:graphicFrameChg>
        <pc:graphicFrameChg chg="del mod">
          <ac:chgData name="Judson Santiago" userId="ebb108da2f256286" providerId="LiveId" clId="{99B8B43A-DE51-4D47-8278-20E41DFE45DE}" dt="2021-09-14T06:50:12.627" v="4842" actId="478"/>
          <ac:graphicFrameMkLst>
            <pc:docMk/>
            <pc:sldMk cId="996050280" sldId="563"/>
            <ac:graphicFrameMk id="8" creationId="{5105FA6F-EBA9-4EE2-9786-D41924A09E06}"/>
          </ac:graphicFrameMkLst>
        </pc:graphicFrameChg>
        <pc:graphicFrameChg chg="del mod">
          <ac:chgData name="Judson Santiago" userId="ebb108da2f256286" providerId="LiveId" clId="{99B8B43A-DE51-4D47-8278-20E41DFE45DE}" dt="2021-09-14T06:49:44.652" v="4835" actId="478"/>
          <ac:graphicFrameMkLst>
            <pc:docMk/>
            <pc:sldMk cId="996050280" sldId="563"/>
            <ac:graphicFrameMk id="17" creationId="{24FB58F5-A4E1-4307-AC4B-6F904B21DEE9}"/>
          </ac:graphicFrameMkLst>
        </pc:graphicFrameChg>
        <pc:graphicFrameChg chg="del mod">
          <ac:chgData name="Judson Santiago" userId="ebb108da2f256286" providerId="LiveId" clId="{99B8B43A-DE51-4D47-8278-20E41DFE45DE}" dt="2021-09-14T06:50:14.267" v="4843" actId="478"/>
          <ac:graphicFrameMkLst>
            <pc:docMk/>
            <pc:sldMk cId="996050280" sldId="563"/>
            <ac:graphicFrameMk id="23" creationId="{F65432A2-5965-459C-93EC-F3C31F04325B}"/>
          </ac:graphicFrameMkLst>
        </pc:graphicFrameChg>
        <pc:cxnChg chg="mod topLvl">
          <ac:chgData name="Judson Santiago" userId="ebb108da2f256286" providerId="LiveId" clId="{99B8B43A-DE51-4D47-8278-20E41DFE45DE}" dt="2021-09-16T02:38:33.369" v="18742" actId="208"/>
          <ac:cxnSpMkLst>
            <pc:docMk/>
            <pc:sldMk cId="996050280" sldId="563"/>
            <ac:cxnSpMk id="5" creationId="{E7C705A1-5C98-489B-9446-6BF236FCC7BA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6" creationId="{FD853963-3C90-4D17-9102-1F65C465A82D}"/>
          </ac:cxnSpMkLst>
        </pc:cxnChg>
        <pc:cxnChg chg="mod topLvl">
          <ac:chgData name="Judson Santiago" userId="ebb108da2f256286" providerId="LiveId" clId="{99B8B43A-DE51-4D47-8278-20E41DFE45DE}" dt="2021-09-16T02:38:34.622" v="18743" actId="208"/>
          <ac:cxnSpMkLst>
            <pc:docMk/>
            <pc:sldMk cId="996050280" sldId="563"/>
            <ac:cxnSpMk id="9" creationId="{FF405490-9850-468B-B707-BE2276C064A7}"/>
          </ac:cxnSpMkLst>
        </pc:cxnChg>
        <pc:cxnChg chg="mod topLvl">
          <ac:chgData name="Judson Santiago" userId="ebb108da2f256286" providerId="LiveId" clId="{99B8B43A-DE51-4D47-8278-20E41DFE45DE}" dt="2021-09-16T02:38:33.369" v="18742" actId="208"/>
          <ac:cxnSpMkLst>
            <pc:docMk/>
            <pc:sldMk cId="996050280" sldId="563"/>
            <ac:cxnSpMk id="10" creationId="{28CC55A8-BB20-45EF-89B8-EAEF3CA019A7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1" creationId="{696FE978-BC6E-4E26-B400-359149BE4F61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2" creationId="{8F72FD68-113F-4787-AA88-17AFB124E453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3" creationId="{F7752F43-8497-4510-88EC-A8BE7EBF04BF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4" creationId="{3925D6BD-9470-4864-8AE0-234B503204E8}"/>
          </ac:cxnSpMkLst>
        </pc:cxnChg>
        <pc:cxnChg chg="mod or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5" creationId="{F67AF44C-112C-4135-A19E-08695E47ACC4}"/>
          </ac:cxnSpMkLst>
        </pc:cxnChg>
        <pc:cxnChg chg="del mod">
          <ac:chgData name="Judson Santiago" userId="ebb108da2f256286" providerId="LiveId" clId="{99B8B43A-DE51-4D47-8278-20E41DFE45DE}" dt="2021-09-14T06:49:56.682" v="4836" actId="478"/>
          <ac:cxnSpMkLst>
            <pc:docMk/>
            <pc:sldMk cId="996050280" sldId="563"/>
            <ac:cxnSpMk id="16" creationId="{9297F692-F3A1-4F48-A89C-C1062659E7A6}"/>
          </ac:cxnSpMkLst>
        </pc:cxnChg>
        <pc:cxnChg chg="del mod">
          <ac:chgData name="Judson Santiago" userId="ebb108da2f256286" providerId="LiveId" clId="{99B8B43A-DE51-4D47-8278-20E41DFE45DE}" dt="2021-09-14T06:49:58.627" v="4837" actId="478"/>
          <ac:cxnSpMkLst>
            <pc:docMk/>
            <pc:sldMk cId="996050280" sldId="563"/>
            <ac:cxnSpMk id="18" creationId="{2A284214-9DD0-4817-8D85-46F960AF3066}"/>
          </ac:cxnSpMkLst>
        </pc:cxnChg>
        <pc:cxnChg chg="del mod">
          <ac:chgData name="Judson Santiago" userId="ebb108da2f256286" providerId="LiveId" clId="{99B8B43A-DE51-4D47-8278-20E41DFE45DE}" dt="2021-09-14T06:50:01.915" v="4839" actId="478"/>
          <ac:cxnSpMkLst>
            <pc:docMk/>
            <pc:sldMk cId="996050280" sldId="563"/>
            <ac:cxnSpMk id="19" creationId="{972DE443-5A28-4D56-9D7C-E9020844CC99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24" creationId="{45651748-7E8A-4F19-AE4C-BC4C916377D0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25" creationId="{FBFE0EE6-B0F5-4D0C-97E9-A2B4AE3A8501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26" creationId="{A4BDC7D6-3E9C-4DE0-9FE1-C468834581D2}"/>
          </ac:cxnSpMkLst>
        </pc:cxnChg>
        <pc:cxnChg chg="add mod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45" creationId="{DAC5E296-7D42-4857-9F9A-C1C3FF66C79B}"/>
          </ac:cxnSpMkLst>
        </pc:cxnChg>
        <pc:cxnChg chg="add mod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46" creationId="{BEB1241E-B73F-41F4-B538-B5B029739BBD}"/>
          </ac:cxnSpMkLst>
        </pc:cxnChg>
        <pc:cxnChg chg="add mod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47" creationId="{B8B3AFF9-B333-442E-B45F-3EC4BF5CBF26}"/>
          </ac:cxnSpMkLst>
        </pc:cxnChg>
        <pc:cxnChg chg="add mod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48" creationId="{390AA242-1346-4B78-B5E5-CE6DD85A4ECF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1361047870" sldId="564"/>
        </pc:sldMkLst>
        <pc:spChg chg="mod">
          <ac:chgData name="Judson Santiago" userId="ebb108da2f256286" providerId="LiveId" clId="{99B8B43A-DE51-4D47-8278-20E41DFE45DE}" dt="2021-09-14T07:00:04.550" v="4904"/>
          <ac:spMkLst>
            <pc:docMk/>
            <pc:sldMk cId="1361047870" sldId="564"/>
            <ac:spMk id="2" creationId="{FE91961C-4C0D-4A3E-BE02-84860900A332}"/>
          </ac:spMkLst>
        </pc:spChg>
        <pc:spChg chg="mod">
          <ac:chgData name="Judson Santiago" userId="ebb108da2f256286" providerId="LiveId" clId="{99B8B43A-DE51-4D47-8278-20E41DFE45DE}" dt="2021-09-16T02:49:43.037" v="18819" actId="207"/>
          <ac:spMkLst>
            <pc:docMk/>
            <pc:sldMk cId="1361047870" sldId="564"/>
            <ac:spMk id="3" creationId="{E1308731-5694-4FDB-AD7D-3707AC574DBA}"/>
          </ac:spMkLst>
        </pc:spChg>
        <pc:spChg chg="add del mod">
          <ac:chgData name="Judson Santiago" userId="ebb108da2f256286" providerId="LiveId" clId="{99B8B43A-DE51-4D47-8278-20E41DFE45DE}" dt="2021-09-14T07:22:49.746" v="5557" actId="478"/>
          <ac:spMkLst>
            <pc:docMk/>
            <pc:sldMk cId="1361047870" sldId="564"/>
            <ac:spMk id="4" creationId="{9D43C41C-E439-4071-9659-240752BBF364}"/>
          </ac:spMkLst>
        </pc:spChg>
        <pc:spChg chg="add mod">
          <ac:chgData name="Judson Santiago" userId="ebb108da2f256286" providerId="LiveId" clId="{99B8B43A-DE51-4D47-8278-20E41DFE45DE}" dt="2021-09-16T02:52:31.507" v="18822" actId="164"/>
          <ac:spMkLst>
            <pc:docMk/>
            <pc:sldMk cId="1361047870" sldId="564"/>
            <ac:spMk id="4" creationId="{B4ABCCB4-C2CB-4609-8284-B8099D195004}"/>
          </ac:spMkLst>
        </pc:spChg>
        <pc:spChg chg="add del mod topLvl">
          <ac:chgData name="Judson Santiago" userId="ebb108da2f256286" providerId="LiveId" clId="{99B8B43A-DE51-4D47-8278-20E41DFE45DE}" dt="2021-09-14T08:03:34.366" v="6338" actId="164"/>
          <ac:spMkLst>
            <pc:docMk/>
            <pc:sldMk cId="1361047870" sldId="564"/>
            <ac:spMk id="9" creationId="{0848995C-6625-4130-9085-CEB4BBADCE51}"/>
          </ac:spMkLst>
        </pc:spChg>
        <pc:spChg chg="add mod topLvl">
          <ac:chgData name="Judson Santiago" userId="ebb108da2f256286" providerId="LiveId" clId="{99B8B43A-DE51-4D47-8278-20E41DFE45DE}" dt="2021-09-14T08:03:34.366" v="6338" actId="164"/>
          <ac:spMkLst>
            <pc:docMk/>
            <pc:sldMk cId="1361047870" sldId="564"/>
            <ac:spMk id="10" creationId="{A3CF9F34-D706-48AE-BA34-F7DB111A1F5A}"/>
          </ac:spMkLst>
        </pc:spChg>
        <pc:spChg chg="add mod topLvl">
          <ac:chgData name="Judson Santiago" userId="ebb108da2f256286" providerId="LiveId" clId="{99B8B43A-DE51-4D47-8278-20E41DFE45DE}" dt="2021-09-14T08:03:34.366" v="6338" actId="164"/>
          <ac:spMkLst>
            <pc:docMk/>
            <pc:sldMk cId="1361047870" sldId="564"/>
            <ac:spMk id="11" creationId="{7B4F26C4-D78A-4BC0-A0F0-8E8E114223C1}"/>
          </ac:spMkLst>
        </pc:spChg>
        <pc:spChg chg="del mod">
          <ac:chgData name="Judson Santiago" userId="ebb108da2f256286" providerId="LiveId" clId="{99B8B43A-DE51-4D47-8278-20E41DFE45DE}" dt="2021-09-14T07:48:01.116" v="6157" actId="478"/>
          <ac:spMkLst>
            <pc:docMk/>
            <pc:sldMk cId="1361047870" sldId="564"/>
            <ac:spMk id="18" creationId="{5718F306-BA9C-46ED-B04B-135ECFBC9ADD}"/>
          </ac:spMkLst>
        </pc:spChg>
        <pc:spChg chg="mod">
          <ac:chgData name="Judson Santiago" userId="ebb108da2f256286" providerId="LiveId" clId="{99B8B43A-DE51-4D47-8278-20E41DFE45DE}" dt="2021-09-14T07:49:16.847" v="6179" actId="14100"/>
          <ac:spMkLst>
            <pc:docMk/>
            <pc:sldMk cId="1361047870" sldId="564"/>
            <ac:spMk id="19" creationId="{1D2EDD5E-DFCA-4EF3-9EF7-8693C365A7D5}"/>
          </ac:spMkLst>
        </pc:spChg>
        <pc:spChg chg="del mod">
          <ac:chgData name="Judson Santiago" userId="ebb108da2f256286" providerId="LiveId" clId="{99B8B43A-DE51-4D47-8278-20E41DFE45DE}" dt="2021-09-14T07:48:03.852" v="6158" actId="478"/>
          <ac:spMkLst>
            <pc:docMk/>
            <pc:sldMk cId="1361047870" sldId="564"/>
            <ac:spMk id="20" creationId="{A510F987-807A-4C98-8BEE-6254C8A8CB92}"/>
          </ac:spMkLst>
        </pc:spChg>
        <pc:spChg chg="mod ord">
          <ac:chgData name="Judson Santiago" userId="ebb108da2f256286" providerId="LiveId" clId="{99B8B43A-DE51-4D47-8278-20E41DFE45DE}" dt="2021-09-14T07:51:21.847" v="6194" actId="166"/>
          <ac:spMkLst>
            <pc:docMk/>
            <pc:sldMk cId="1361047870" sldId="564"/>
            <ac:spMk id="26" creationId="{BD2F0EE4-1FBD-4186-B4C3-6FF20AF056C0}"/>
          </ac:spMkLst>
        </pc:spChg>
        <pc:spChg chg="mod topLvl">
          <ac:chgData name="Judson Santiago" userId="ebb108da2f256286" providerId="LiveId" clId="{99B8B43A-DE51-4D47-8278-20E41DFE45DE}" dt="2021-09-16T02:52:31.507" v="18822" actId="164"/>
          <ac:spMkLst>
            <pc:docMk/>
            <pc:sldMk cId="1361047870" sldId="564"/>
            <ac:spMk id="34" creationId="{B8D859D4-DFB4-4152-B762-06000701FD86}"/>
          </ac:spMkLst>
        </pc:spChg>
        <pc:spChg chg="del mod topLvl">
          <ac:chgData name="Judson Santiago" userId="ebb108da2f256286" providerId="LiveId" clId="{99B8B43A-DE51-4D47-8278-20E41DFE45DE}" dt="2021-09-16T02:47:21.787" v="18777" actId="478"/>
          <ac:spMkLst>
            <pc:docMk/>
            <pc:sldMk cId="1361047870" sldId="564"/>
            <ac:spMk id="36" creationId="{EBA44E62-E384-498D-ACA5-1B4D56ADE1CD}"/>
          </ac:spMkLst>
        </pc:spChg>
        <pc:spChg chg="del mod topLvl">
          <ac:chgData name="Judson Santiago" userId="ebb108da2f256286" providerId="LiveId" clId="{99B8B43A-DE51-4D47-8278-20E41DFE45DE}" dt="2021-09-16T02:47:08.742" v="18774" actId="478"/>
          <ac:spMkLst>
            <pc:docMk/>
            <pc:sldMk cId="1361047870" sldId="564"/>
            <ac:spMk id="37" creationId="{D20276B4-D252-4644-A7B4-C4E4FA824EF5}"/>
          </ac:spMkLst>
        </pc:spChg>
        <pc:spChg chg="mod">
          <ac:chgData name="Judson Santiago" userId="ebb108da2f256286" providerId="LiveId" clId="{99B8B43A-DE51-4D47-8278-20E41DFE45DE}" dt="2021-09-14T07:58:53.362" v="6236" actId="20577"/>
          <ac:spMkLst>
            <pc:docMk/>
            <pc:sldMk cId="1361047870" sldId="564"/>
            <ac:spMk id="43" creationId="{1BB70DB1-9ADF-41DF-9E9D-8406093F3725}"/>
          </ac:spMkLst>
        </pc:spChg>
        <pc:spChg chg="mod topLvl">
          <ac:chgData name="Judson Santiago" userId="ebb108da2f256286" providerId="LiveId" clId="{99B8B43A-DE51-4D47-8278-20E41DFE45DE}" dt="2021-09-16T02:52:31.507" v="18822" actId="164"/>
          <ac:spMkLst>
            <pc:docMk/>
            <pc:sldMk cId="1361047870" sldId="564"/>
            <ac:spMk id="44" creationId="{DA343466-4201-4E11-9DC3-34BC611C1097}"/>
          </ac:spMkLst>
        </pc:spChg>
        <pc:spChg chg="add mod">
          <ac:chgData name="Judson Santiago" userId="ebb108da2f256286" providerId="LiveId" clId="{99B8B43A-DE51-4D47-8278-20E41DFE45DE}" dt="2021-09-16T02:52:31.507" v="18822" actId="164"/>
          <ac:spMkLst>
            <pc:docMk/>
            <pc:sldMk cId="1361047870" sldId="564"/>
            <ac:spMk id="45" creationId="{64A0E2C5-F600-47D3-90B9-AC5B8DE3CA0A}"/>
          </ac:spMkLst>
        </pc:spChg>
        <pc:spChg chg="add mod">
          <ac:chgData name="Judson Santiago" userId="ebb108da2f256286" providerId="LiveId" clId="{99B8B43A-DE51-4D47-8278-20E41DFE45DE}" dt="2021-09-14T08:03:34.366" v="6338" actId="164"/>
          <ac:spMkLst>
            <pc:docMk/>
            <pc:sldMk cId="1361047870" sldId="564"/>
            <ac:spMk id="59" creationId="{80DF88AC-0EDA-465F-A877-1BA7836A241B}"/>
          </ac:spMkLst>
        </pc:spChg>
        <pc:spChg chg="add mod">
          <ac:chgData name="Judson Santiago" userId="ebb108da2f256286" providerId="LiveId" clId="{99B8B43A-DE51-4D47-8278-20E41DFE45DE}" dt="2021-09-14T08:05:33.783" v="6360" actId="20577"/>
          <ac:spMkLst>
            <pc:docMk/>
            <pc:sldMk cId="1361047870" sldId="564"/>
            <ac:spMk id="61" creationId="{0DF5BCCD-1EB3-4594-A395-8E5129B0FE76}"/>
          </ac:spMkLst>
        </pc:spChg>
        <pc:spChg chg="add mod">
          <ac:chgData name="Judson Santiago" userId="ebb108da2f256286" providerId="LiveId" clId="{99B8B43A-DE51-4D47-8278-20E41DFE45DE}" dt="2021-09-14T08:05:49.159" v="6364" actId="20577"/>
          <ac:spMkLst>
            <pc:docMk/>
            <pc:sldMk cId="1361047870" sldId="564"/>
            <ac:spMk id="62" creationId="{66E6974A-F828-40EA-AB12-0F10947588B7}"/>
          </ac:spMkLst>
        </pc:spChg>
        <pc:spChg chg="add mod">
          <ac:chgData name="Judson Santiago" userId="ebb108da2f256286" providerId="LiveId" clId="{99B8B43A-DE51-4D47-8278-20E41DFE45DE}" dt="2021-09-14T08:05:59.600" v="6368" actId="20577"/>
          <ac:spMkLst>
            <pc:docMk/>
            <pc:sldMk cId="1361047870" sldId="564"/>
            <ac:spMk id="63" creationId="{9FE6B400-57B6-4A25-9D37-D6A2E4D4ED80}"/>
          </ac:spMkLst>
        </pc:spChg>
        <pc:grpChg chg="add mod">
          <ac:chgData name="Judson Santiago" userId="ebb108da2f256286" providerId="LiveId" clId="{99B8B43A-DE51-4D47-8278-20E41DFE45DE}" dt="2021-09-16T02:52:31.507" v="18822" actId="164"/>
          <ac:grpSpMkLst>
            <pc:docMk/>
            <pc:sldMk cId="1361047870" sldId="564"/>
            <ac:grpSpMk id="9" creationId="{214652FD-58F1-4305-A0F7-57419C1B28C7}"/>
          </ac:grpSpMkLst>
        </pc:grpChg>
        <pc:grpChg chg="add del mod">
          <ac:chgData name="Judson Santiago" userId="ebb108da2f256286" providerId="LiveId" clId="{99B8B43A-DE51-4D47-8278-20E41DFE45DE}" dt="2021-09-14T08:01:05.978" v="6285" actId="165"/>
          <ac:grpSpMkLst>
            <pc:docMk/>
            <pc:sldMk cId="1361047870" sldId="564"/>
            <ac:grpSpMk id="12" creationId="{8D6A8818-F23E-497F-BBEA-DFF37EAE32A6}"/>
          </ac:grpSpMkLst>
        </pc:grpChg>
        <pc:grpChg chg="add mod">
          <ac:chgData name="Judson Santiago" userId="ebb108da2f256286" providerId="LiveId" clId="{99B8B43A-DE51-4D47-8278-20E41DFE45DE}" dt="2021-09-14T07:59:08.752" v="6238" actId="164"/>
          <ac:grpSpMkLst>
            <pc:docMk/>
            <pc:sldMk cId="1361047870" sldId="564"/>
            <ac:grpSpMk id="13" creationId="{F86A9AE7-7ED8-4F9E-A9D4-815B83C10AF3}"/>
          </ac:grpSpMkLst>
        </pc:grpChg>
        <pc:grpChg chg="add mod ord">
          <ac:chgData name="Judson Santiago" userId="ebb108da2f256286" providerId="LiveId" clId="{99B8B43A-DE51-4D47-8278-20E41DFE45DE}" dt="2021-09-14T07:59:08.752" v="6238" actId="164"/>
          <ac:grpSpMkLst>
            <pc:docMk/>
            <pc:sldMk cId="1361047870" sldId="564"/>
            <ac:grpSpMk id="21" creationId="{84BC0CA5-8DC5-4F90-9B03-D243A3E6DBC8}"/>
          </ac:grpSpMkLst>
        </pc:grpChg>
        <pc:grpChg chg="add del mod">
          <ac:chgData name="Judson Santiago" userId="ebb108da2f256286" providerId="LiveId" clId="{99B8B43A-DE51-4D47-8278-20E41DFE45DE}" dt="2021-09-16T02:46:35.064" v="18764" actId="165"/>
          <ac:grpSpMkLst>
            <pc:docMk/>
            <pc:sldMk cId="1361047870" sldId="564"/>
            <ac:grpSpMk id="33" creationId="{DE9CF5E8-218A-41BA-8693-03ECFC979328}"/>
          </ac:grpSpMkLst>
        </pc:grpChg>
        <pc:grpChg chg="add mod">
          <ac:chgData name="Judson Santiago" userId="ebb108da2f256286" providerId="LiveId" clId="{99B8B43A-DE51-4D47-8278-20E41DFE45DE}" dt="2021-09-14T07:59:08.752" v="6238" actId="164"/>
          <ac:grpSpMkLst>
            <pc:docMk/>
            <pc:sldMk cId="1361047870" sldId="564"/>
            <ac:grpSpMk id="38" creationId="{F7D3D175-2792-479B-B9E0-FDBB3D5E069F}"/>
          </ac:grpSpMkLst>
        </pc:grpChg>
        <pc:grpChg chg="add mod">
          <ac:chgData name="Judson Santiago" userId="ebb108da2f256286" providerId="LiveId" clId="{99B8B43A-DE51-4D47-8278-20E41DFE45DE}" dt="2021-09-14T08:03:55.806" v="6343" actId="555"/>
          <ac:grpSpMkLst>
            <pc:docMk/>
            <pc:sldMk cId="1361047870" sldId="564"/>
            <ac:grpSpMk id="56" creationId="{966B65A0-CB58-477C-842D-9CED91DFD361}"/>
          </ac:grpSpMkLst>
        </pc:grpChg>
        <pc:grpChg chg="add del mod">
          <ac:chgData name="Judson Santiago" userId="ebb108da2f256286" providerId="LiveId" clId="{99B8B43A-DE51-4D47-8278-20E41DFE45DE}" dt="2021-09-14T18:51:26.067" v="6768" actId="21"/>
          <ac:grpSpMkLst>
            <pc:docMk/>
            <pc:sldMk cId="1361047870" sldId="564"/>
            <ac:grpSpMk id="60" creationId="{76AAE3F8-3594-4FF0-803C-FA1E4C54F20C}"/>
          </ac:grpSpMkLst>
        </pc:grpChg>
        <pc:cxnChg chg="add del mod topLvl">
          <ac:chgData name="Judson Santiago" userId="ebb108da2f256286" providerId="LiveId" clId="{99B8B43A-DE51-4D47-8278-20E41DFE45DE}" dt="2021-09-14T08:02:49.529" v="6328" actId="478"/>
          <ac:cxnSpMkLst>
            <pc:docMk/>
            <pc:sldMk cId="1361047870" sldId="564"/>
            <ac:cxnSpMk id="5" creationId="{AD9D3295-3D5A-47D2-B9A5-56E9168624BC}"/>
          </ac:cxnSpMkLst>
        </pc:cxnChg>
        <pc:cxnChg chg="add del mod topLvl">
          <ac:chgData name="Judson Santiago" userId="ebb108da2f256286" providerId="LiveId" clId="{99B8B43A-DE51-4D47-8278-20E41DFE45DE}" dt="2021-09-14T08:02:43.792" v="6324" actId="478"/>
          <ac:cxnSpMkLst>
            <pc:docMk/>
            <pc:sldMk cId="1361047870" sldId="564"/>
            <ac:cxnSpMk id="6" creationId="{176B2A4F-9906-45BB-8A6D-556F513D4518}"/>
          </ac:cxnSpMkLst>
        </pc:cxnChg>
        <pc:cxnChg chg="add mod">
          <ac:chgData name="Judson Santiago" userId="ebb108da2f256286" providerId="LiveId" clId="{99B8B43A-DE51-4D47-8278-20E41DFE45DE}" dt="2021-09-16T02:52:31.507" v="18822" actId="164"/>
          <ac:cxnSpMkLst>
            <pc:docMk/>
            <pc:sldMk cId="1361047870" sldId="564"/>
            <ac:cxnSpMk id="6" creationId="{74068E04-65AB-4F36-BD00-72EE6ABC3122}"/>
          </ac:cxnSpMkLst>
        </pc:cxnChg>
        <pc:cxnChg chg="add del mod topLvl">
          <ac:chgData name="Judson Santiago" userId="ebb108da2f256286" providerId="LiveId" clId="{99B8B43A-DE51-4D47-8278-20E41DFE45DE}" dt="2021-09-14T08:02:42.353" v="6323" actId="478"/>
          <ac:cxnSpMkLst>
            <pc:docMk/>
            <pc:sldMk cId="1361047870" sldId="564"/>
            <ac:cxnSpMk id="7" creationId="{E0283596-7EC9-41A4-91CA-59B66A88DA02}"/>
          </ac:cxnSpMkLst>
        </pc:cxnChg>
        <pc:cxnChg chg="add del mod topLvl">
          <ac:chgData name="Judson Santiago" userId="ebb108da2f256286" providerId="LiveId" clId="{99B8B43A-DE51-4D47-8278-20E41DFE45DE}" dt="2021-09-14T08:02:44.920" v="6325" actId="478"/>
          <ac:cxnSpMkLst>
            <pc:docMk/>
            <pc:sldMk cId="1361047870" sldId="564"/>
            <ac:cxnSpMk id="8" creationId="{974BF373-2506-4FDF-BAE4-2C37A5311044}"/>
          </ac:cxnSpMkLst>
        </pc:cxnChg>
        <pc:cxnChg chg="mod">
          <ac:chgData name="Judson Santiago" userId="ebb108da2f256286" providerId="LiveId" clId="{99B8B43A-DE51-4D47-8278-20E41DFE45DE}" dt="2021-09-14T07:47:14.347" v="6142"/>
          <ac:cxnSpMkLst>
            <pc:docMk/>
            <pc:sldMk cId="1361047870" sldId="564"/>
            <ac:cxnSpMk id="14" creationId="{1CDC34AE-E669-48E2-AE82-221B241B2EE5}"/>
          </ac:cxnSpMkLst>
        </pc:cxnChg>
        <pc:cxnChg chg="mod">
          <ac:chgData name="Judson Santiago" userId="ebb108da2f256286" providerId="LiveId" clId="{99B8B43A-DE51-4D47-8278-20E41DFE45DE}" dt="2021-09-14T07:47:14.347" v="6142"/>
          <ac:cxnSpMkLst>
            <pc:docMk/>
            <pc:sldMk cId="1361047870" sldId="564"/>
            <ac:cxnSpMk id="15" creationId="{21B5257B-6AB2-45CE-A0C2-6B3361B24E49}"/>
          </ac:cxnSpMkLst>
        </pc:cxnChg>
        <pc:cxnChg chg="mod">
          <ac:chgData name="Judson Santiago" userId="ebb108da2f256286" providerId="LiveId" clId="{99B8B43A-DE51-4D47-8278-20E41DFE45DE}" dt="2021-09-14T07:47:14.347" v="6142"/>
          <ac:cxnSpMkLst>
            <pc:docMk/>
            <pc:sldMk cId="1361047870" sldId="564"/>
            <ac:cxnSpMk id="16" creationId="{C4DA4BFC-6E9D-48DA-8EA6-8F46F3467D7F}"/>
          </ac:cxnSpMkLst>
        </pc:cxnChg>
        <pc:cxnChg chg="mod">
          <ac:chgData name="Judson Santiago" userId="ebb108da2f256286" providerId="LiveId" clId="{99B8B43A-DE51-4D47-8278-20E41DFE45DE}" dt="2021-09-14T07:47:14.347" v="6142"/>
          <ac:cxnSpMkLst>
            <pc:docMk/>
            <pc:sldMk cId="1361047870" sldId="564"/>
            <ac:cxnSpMk id="17" creationId="{C042ECB3-0A87-4553-9C23-636E1D0FBDC6}"/>
          </ac:cxnSpMkLst>
        </pc:cxnChg>
        <pc:cxnChg chg="mod">
          <ac:chgData name="Judson Santiago" userId="ebb108da2f256286" providerId="LiveId" clId="{99B8B43A-DE51-4D47-8278-20E41DFE45DE}" dt="2021-09-14T07:48:59.066" v="6175" actId="14100"/>
          <ac:cxnSpMkLst>
            <pc:docMk/>
            <pc:sldMk cId="1361047870" sldId="564"/>
            <ac:cxnSpMk id="22" creationId="{DFB92CC6-EBF5-4F22-90FD-A503E80A29E6}"/>
          </ac:cxnSpMkLst>
        </pc:cxnChg>
        <pc:cxnChg chg="mod">
          <ac:chgData name="Judson Santiago" userId="ebb108da2f256286" providerId="LiveId" clId="{99B8B43A-DE51-4D47-8278-20E41DFE45DE}" dt="2021-09-14T07:48:16.083" v="6161"/>
          <ac:cxnSpMkLst>
            <pc:docMk/>
            <pc:sldMk cId="1361047870" sldId="564"/>
            <ac:cxnSpMk id="23" creationId="{4BE9EDE5-7E68-438D-A814-33D5E627245F}"/>
          </ac:cxnSpMkLst>
        </pc:cxnChg>
        <pc:cxnChg chg="mod">
          <ac:chgData name="Judson Santiago" userId="ebb108da2f256286" providerId="LiveId" clId="{99B8B43A-DE51-4D47-8278-20E41DFE45DE}" dt="2021-09-14T07:48:43.476" v="6172" actId="14100"/>
          <ac:cxnSpMkLst>
            <pc:docMk/>
            <pc:sldMk cId="1361047870" sldId="564"/>
            <ac:cxnSpMk id="24" creationId="{3397777B-D290-4978-BFF1-113E198F4B80}"/>
          </ac:cxnSpMkLst>
        </pc:cxnChg>
        <pc:cxnChg chg="mod">
          <ac:chgData name="Judson Santiago" userId="ebb108da2f256286" providerId="LiveId" clId="{99B8B43A-DE51-4D47-8278-20E41DFE45DE}" dt="2021-09-14T07:48:54.763" v="6174" actId="14100"/>
          <ac:cxnSpMkLst>
            <pc:docMk/>
            <pc:sldMk cId="1361047870" sldId="564"/>
            <ac:cxnSpMk id="25" creationId="{0DF7F52D-9D85-4A17-ADFF-769A2F56F8CB}"/>
          </ac:cxnSpMkLst>
        </pc:cxnChg>
        <pc:cxnChg chg="add del mod ord">
          <ac:chgData name="Judson Santiago" userId="ebb108da2f256286" providerId="LiveId" clId="{99B8B43A-DE51-4D47-8278-20E41DFE45DE}" dt="2021-09-14T07:52:58.778" v="6204" actId="478"/>
          <ac:cxnSpMkLst>
            <pc:docMk/>
            <pc:sldMk cId="1361047870" sldId="564"/>
            <ac:cxnSpMk id="33" creationId="{01BABAD2-DF7E-4120-A036-0E21393219FF}"/>
          </ac:cxnSpMkLst>
        </pc:cxnChg>
        <pc:cxnChg chg="add del mod ord">
          <ac:chgData name="Judson Santiago" userId="ebb108da2f256286" providerId="LiveId" clId="{99B8B43A-DE51-4D47-8278-20E41DFE45DE}" dt="2021-09-14T07:52:57.339" v="6203" actId="478"/>
          <ac:cxnSpMkLst>
            <pc:docMk/>
            <pc:sldMk cId="1361047870" sldId="564"/>
            <ac:cxnSpMk id="34" creationId="{A7DDA657-038E-43B4-B631-3958FB3787B1}"/>
          </ac:cxnSpMkLst>
        </pc:cxnChg>
        <pc:cxnChg chg="add mod">
          <ac:chgData name="Judson Santiago" userId="ebb108da2f256286" providerId="LiveId" clId="{99B8B43A-DE51-4D47-8278-20E41DFE45DE}" dt="2021-09-14T07:59:08.752" v="6238" actId="164"/>
          <ac:cxnSpMkLst>
            <pc:docMk/>
            <pc:sldMk cId="1361047870" sldId="564"/>
            <ac:cxnSpMk id="35" creationId="{B7821541-15DB-4FFD-9312-96C9154026E0}"/>
          </ac:cxnSpMkLst>
        </pc:cxnChg>
        <pc:cxnChg chg="mod">
          <ac:chgData name="Judson Santiago" userId="ebb108da2f256286" providerId="LiveId" clId="{99B8B43A-DE51-4D47-8278-20E41DFE45DE}" dt="2021-09-14T07:56:17.408" v="6206"/>
          <ac:cxnSpMkLst>
            <pc:docMk/>
            <pc:sldMk cId="1361047870" sldId="564"/>
            <ac:cxnSpMk id="39" creationId="{085B6BD4-BF57-4CAB-87D7-FF3A62A4C991}"/>
          </ac:cxnSpMkLst>
        </pc:cxnChg>
        <pc:cxnChg chg="mod">
          <ac:chgData name="Judson Santiago" userId="ebb108da2f256286" providerId="LiveId" clId="{99B8B43A-DE51-4D47-8278-20E41DFE45DE}" dt="2021-09-14T07:57:03.261" v="6213" actId="14100"/>
          <ac:cxnSpMkLst>
            <pc:docMk/>
            <pc:sldMk cId="1361047870" sldId="564"/>
            <ac:cxnSpMk id="40" creationId="{62F4D5C4-F7CD-4758-A139-1DBDDB32D2E4}"/>
          </ac:cxnSpMkLst>
        </pc:cxnChg>
        <pc:cxnChg chg="mod">
          <ac:chgData name="Judson Santiago" userId="ebb108da2f256286" providerId="LiveId" clId="{99B8B43A-DE51-4D47-8278-20E41DFE45DE}" dt="2021-09-14T07:57:22.355" v="6218" actId="14100"/>
          <ac:cxnSpMkLst>
            <pc:docMk/>
            <pc:sldMk cId="1361047870" sldId="564"/>
            <ac:cxnSpMk id="41" creationId="{68216DCE-688A-46ED-9C8C-9DC4C658BFF4}"/>
          </ac:cxnSpMkLst>
        </pc:cxnChg>
        <pc:cxnChg chg="mod">
          <ac:chgData name="Judson Santiago" userId="ebb108da2f256286" providerId="LiveId" clId="{99B8B43A-DE51-4D47-8278-20E41DFE45DE}" dt="2021-09-14T07:57:06.451" v="6214" actId="14100"/>
          <ac:cxnSpMkLst>
            <pc:docMk/>
            <pc:sldMk cId="1361047870" sldId="564"/>
            <ac:cxnSpMk id="42" creationId="{6CE3A879-86C8-4EC6-B573-B99A3B4371DB}"/>
          </ac:cxnSpMkLst>
        </pc:cxnChg>
        <pc:cxnChg chg="add del mod">
          <ac:chgData name="Judson Santiago" userId="ebb108da2f256286" providerId="LiveId" clId="{99B8B43A-DE51-4D47-8278-20E41DFE45DE}" dt="2021-09-14T07:56:45.705" v="6211" actId="478"/>
          <ac:cxnSpMkLst>
            <pc:docMk/>
            <pc:sldMk cId="1361047870" sldId="564"/>
            <ac:cxnSpMk id="45" creationId="{C93EE3E6-CE3F-4B3F-AA40-4F6B1C64D7B9}"/>
          </ac:cxnSpMkLst>
        </pc:cxnChg>
        <pc:cxnChg chg="add mod">
          <ac:chgData name="Judson Santiago" userId="ebb108da2f256286" providerId="LiveId" clId="{99B8B43A-DE51-4D47-8278-20E41DFE45DE}" dt="2021-09-16T02:52:31.507" v="18822" actId="164"/>
          <ac:cxnSpMkLst>
            <pc:docMk/>
            <pc:sldMk cId="1361047870" sldId="564"/>
            <ac:cxnSpMk id="46" creationId="{D425BFBB-1DBA-45FD-A1CB-2E49CC47DE32}"/>
          </ac:cxnSpMkLst>
        </pc:cxnChg>
        <pc:cxnChg chg="add mod">
          <ac:chgData name="Judson Santiago" userId="ebb108da2f256286" providerId="LiveId" clId="{99B8B43A-DE51-4D47-8278-20E41DFE45DE}" dt="2021-09-14T07:59:08.752" v="6238" actId="164"/>
          <ac:cxnSpMkLst>
            <pc:docMk/>
            <pc:sldMk cId="1361047870" sldId="564"/>
            <ac:cxnSpMk id="49" creationId="{84F542F2-F239-4603-A86B-EB8E61D817B1}"/>
          </ac:cxnSpMkLst>
        </pc:cxnChg>
        <pc:cxnChg chg="add del mod">
          <ac:chgData name="Judson Santiago" userId="ebb108da2f256286" providerId="LiveId" clId="{99B8B43A-DE51-4D47-8278-20E41DFE45DE}" dt="2021-09-14T07:58:57.561" v="6237" actId="478"/>
          <ac:cxnSpMkLst>
            <pc:docMk/>
            <pc:sldMk cId="1361047870" sldId="564"/>
            <ac:cxnSpMk id="55" creationId="{576F9FAF-1310-43B4-8E78-6E676D3D7D23}"/>
          </ac:cxnSpMkLst>
        </pc:cxnChg>
      </pc:sldChg>
      <pc:sldChg chg="addSp delSp modSp add mod modTransition modNotesTx">
        <pc:chgData name="Judson Santiago" userId="ebb108da2f256286" providerId="LiveId" clId="{99B8B43A-DE51-4D47-8278-20E41DFE45DE}" dt="2021-09-16T04:17:45.835" v="20021" actId="1076"/>
        <pc:sldMkLst>
          <pc:docMk/>
          <pc:sldMk cId="4010967761" sldId="565"/>
        </pc:sldMkLst>
        <pc:spChg chg="mod">
          <ac:chgData name="Judson Santiago" userId="ebb108da2f256286" providerId="LiveId" clId="{99B8B43A-DE51-4D47-8278-20E41DFE45DE}" dt="2021-09-16T02:53:34.326" v="18849" actId="113"/>
          <ac:spMkLst>
            <pc:docMk/>
            <pc:sldMk cId="4010967761" sldId="565"/>
            <ac:spMk id="3" creationId="{E1308731-5694-4FDB-AD7D-3707AC574DBA}"/>
          </ac:spMkLst>
        </pc:spChg>
        <pc:spChg chg="add del mod">
          <ac:chgData name="Judson Santiago" userId="ebb108da2f256286" providerId="LiveId" clId="{99B8B43A-DE51-4D47-8278-20E41DFE45DE}" dt="2021-09-14T18:33:56.393" v="6468" actId="478"/>
          <ac:spMkLst>
            <pc:docMk/>
            <pc:sldMk cId="4010967761" sldId="565"/>
            <ac:spMk id="4" creationId="{26D51791-16A3-41EC-9429-3CFBC1BF2C75}"/>
          </ac:spMkLst>
        </pc:spChg>
        <pc:spChg chg="del">
          <ac:chgData name="Judson Santiago" userId="ebb108da2f256286" providerId="LiveId" clId="{99B8B43A-DE51-4D47-8278-20E41DFE45DE}" dt="2021-09-14T18:34:10.122" v="6473" actId="478"/>
          <ac:spMkLst>
            <pc:docMk/>
            <pc:sldMk cId="4010967761" sldId="565"/>
            <ac:spMk id="9" creationId="{0848995C-6625-4130-9085-CEB4BBADCE51}"/>
          </ac:spMkLst>
        </pc:spChg>
        <pc:spChg chg="del">
          <ac:chgData name="Judson Santiago" userId="ebb108da2f256286" providerId="LiveId" clId="{99B8B43A-DE51-4D47-8278-20E41DFE45DE}" dt="2021-09-14T18:34:12.079" v="6474" actId="478"/>
          <ac:spMkLst>
            <pc:docMk/>
            <pc:sldMk cId="4010967761" sldId="565"/>
            <ac:spMk id="10" creationId="{A3CF9F34-D706-48AE-BA34-F7DB111A1F5A}"/>
          </ac:spMkLst>
        </pc:spChg>
        <pc:spChg chg="del">
          <ac:chgData name="Judson Santiago" userId="ebb108da2f256286" providerId="LiveId" clId="{99B8B43A-DE51-4D47-8278-20E41DFE45DE}" dt="2021-09-14T18:34:13.722" v="6475" actId="478"/>
          <ac:spMkLst>
            <pc:docMk/>
            <pc:sldMk cId="4010967761" sldId="565"/>
            <ac:spMk id="11" creationId="{7B4F26C4-D78A-4BC0-A0F0-8E8E114223C1}"/>
          </ac:spMkLst>
        </pc:spChg>
        <pc:spChg chg="add mod">
          <ac:chgData name="Judson Santiago" userId="ebb108da2f256286" providerId="LiveId" clId="{99B8B43A-DE51-4D47-8278-20E41DFE45DE}" dt="2021-09-14T18:32:57.287" v="6461" actId="164"/>
          <ac:spMkLst>
            <pc:docMk/>
            <pc:sldMk cId="4010967761" sldId="565"/>
            <ac:spMk id="13" creationId="{47107387-5E50-4736-BE84-15A7B68442BE}"/>
          </ac:spMkLst>
        </pc:spChg>
        <pc:spChg chg="add mod">
          <ac:chgData name="Judson Santiago" userId="ebb108da2f256286" providerId="LiveId" clId="{99B8B43A-DE51-4D47-8278-20E41DFE45DE}" dt="2021-09-14T18:32:57.287" v="6461" actId="164"/>
          <ac:spMkLst>
            <pc:docMk/>
            <pc:sldMk cId="4010967761" sldId="565"/>
            <ac:spMk id="14" creationId="{E90F4637-93AE-41DC-8BAD-E8DDC80795C2}"/>
          </ac:spMkLst>
        </pc:spChg>
        <pc:spChg chg="mod">
          <ac:chgData name="Judson Santiago" userId="ebb108da2f256286" providerId="LiveId" clId="{99B8B43A-DE51-4D47-8278-20E41DFE45DE}" dt="2021-09-14T18:34:01.238" v="6469"/>
          <ac:spMkLst>
            <pc:docMk/>
            <pc:sldMk cId="4010967761" sldId="565"/>
            <ac:spMk id="21" creationId="{E9470A2D-F7CF-4C42-9A35-495A97DDDE1E}"/>
          </ac:spMkLst>
        </pc:spChg>
        <pc:spChg chg="mod">
          <ac:chgData name="Judson Santiago" userId="ebb108da2f256286" providerId="LiveId" clId="{99B8B43A-DE51-4D47-8278-20E41DFE45DE}" dt="2021-09-14T18:34:01.238" v="6469"/>
          <ac:spMkLst>
            <pc:docMk/>
            <pc:sldMk cId="4010967761" sldId="565"/>
            <ac:spMk id="22" creationId="{18A28ABE-8AEE-433B-89B2-0A01498432CA}"/>
          </ac:spMkLst>
        </pc:spChg>
        <pc:spChg chg="mod">
          <ac:chgData name="Judson Santiago" userId="ebb108da2f256286" providerId="LiveId" clId="{99B8B43A-DE51-4D47-8278-20E41DFE45DE}" dt="2021-09-14T18:34:01.238" v="6469"/>
          <ac:spMkLst>
            <pc:docMk/>
            <pc:sldMk cId="4010967761" sldId="565"/>
            <ac:spMk id="23" creationId="{B02CC297-7FE9-4022-9AB8-13D3BB806DD6}"/>
          </ac:spMkLst>
        </pc:spChg>
        <pc:spChg chg="mod">
          <ac:chgData name="Judson Santiago" userId="ebb108da2f256286" providerId="LiveId" clId="{99B8B43A-DE51-4D47-8278-20E41DFE45DE}" dt="2021-09-14T18:35:15.790" v="6478" actId="208"/>
          <ac:spMkLst>
            <pc:docMk/>
            <pc:sldMk cId="4010967761" sldId="565"/>
            <ac:spMk id="25" creationId="{3A66304C-5160-438F-B121-4AE6DF862240}"/>
          </ac:spMkLst>
        </pc:spChg>
        <pc:spChg chg="mod">
          <ac:chgData name="Judson Santiago" userId="ebb108da2f256286" providerId="LiveId" clId="{99B8B43A-DE51-4D47-8278-20E41DFE45DE}" dt="2021-09-14T18:35:25.544" v="6479" actId="2085"/>
          <ac:spMkLst>
            <pc:docMk/>
            <pc:sldMk cId="4010967761" sldId="565"/>
            <ac:spMk id="26" creationId="{9D0744D9-9E69-4FC9-AFE8-023CE3F2E67D}"/>
          </ac:spMkLst>
        </pc:spChg>
        <pc:spChg chg="add mod">
          <ac:chgData name="Judson Santiago" userId="ebb108da2f256286" providerId="LiveId" clId="{99B8B43A-DE51-4D47-8278-20E41DFE45DE}" dt="2021-09-14T18:43:30.705" v="6545" actId="1076"/>
          <ac:spMkLst>
            <pc:docMk/>
            <pc:sldMk cId="4010967761" sldId="565"/>
            <ac:spMk id="27" creationId="{E45B9BF0-DF36-489E-8E78-0E05CD489474}"/>
          </ac:spMkLst>
        </pc:spChg>
        <pc:spChg chg="add mod">
          <ac:chgData name="Judson Santiago" userId="ebb108da2f256286" providerId="LiveId" clId="{99B8B43A-DE51-4D47-8278-20E41DFE45DE}" dt="2021-09-14T18:43:44.533" v="6549" actId="1076"/>
          <ac:spMkLst>
            <pc:docMk/>
            <pc:sldMk cId="4010967761" sldId="565"/>
            <ac:spMk id="28" creationId="{FBD4A7F8-4970-4032-90DA-10DC82FAD989}"/>
          </ac:spMkLst>
        </pc:spChg>
        <pc:spChg chg="mod topLvl">
          <ac:chgData name="Judson Santiago" userId="ebb108da2f256286" providerId="LiveId" clId="{99B8B43A-DE51-4D47-8278-20E41DFE45DE}" dt="2021-09-14T18:44:09.467" v="6557" actId="1076"/>
          <ac:spMkLst>
            <pc:docMk/>
            <pc:sldMk cId="4010967761" sldId="565"/>
            <ac:spMk id="33" creationId="{425FEE54-2FEF-4000-A9A0-4AE72C036B12}"/>
          </ac:spMkLst>
        </pc:spChg>
        <pc:spChg chg="mod topLvl">
          <ac:chgData name="Judson Santiago" userId="ebb108da2f256286" providerId="LiveId" clId="{99B8B43A-DE51-4D47-8278-20E41DFE45DE}" dt="2021-09-16T04:17:45.835" v="20021" actId="1076"/>
          <ac:spMkLst>
            <pc:docMk/>
            <pc:sldMk cId="4010967761" sldId="565"/>
            <ac:spMk id="34" creationId="{5C6F4F4B-73CE-4DA3-9642-B45AD4452C4A}"/>
          </ac:spMkLst>
        </pc:spChg>
        <pc:spChg chg="mod">
          <ac:chgData name="Judson Santiago" userId="ebb108da2f256286" providerId="LiveId" clId="{99B8B43A-DE51-4D47-8278-20E41DFE45DE}" dt="2021-09-14T18:42:11.383" v="6533" actId="165"/>
          <ac:spMkLst>
            <pc:docMk/>
            <pc:sldMk cId="4010967761" sldId="565"/>
            <ac:spMk id="35" creationId="{A4952304-0D42-4032-B372-8EFD0AA589E3}"/>
          </ac:spMkLst>
        </pc:spChg>
        <pc:spChg chg="mod">
          <ac:chgData name="Judson Santiago" userId="ebb108da2f256286" providerId="LiveId" clId="{99B8B43A-DE51-4D47-8278-20E41DFE45DE}" dt="2021-09-16T04:17:45.835" v="20021" actId="1076"/>
          <ac:spMkLst>
            <pc:docMk/>
            <pc:sldMk cId="4010967761" sldId="565"/>
            <ac:spMk id="36" creationId="{85AEB71A-074F-4609-8473-13E472A0BA04}"/>
          </ac:spMkLst>
        </pc:spChg>
        <pc:spChg chg="mod">
          <ac:chgData name="Judson Santiago" userId="ebb108da2f256286" providerId="LiveId" clId="{99B8B43A-DE51-4D47-8278-20E41DFE45DE}" dt="2021-09-16T02:52:37.417" v="18824"/>
          <ac:spMkLst>
            <pc:docMk/>
            <pc:sldMk cId="4010967761" sldId="565"/>
            <ac:spMk id="42" creationId="{085D6F2A-91A4-4A74-95D1-7B0AAA8E4C9C}"/>
          </ac:spMkLst>
        </pc:spChg>
        <pc:spChg chg="mod">
          <ac:chgData name="Judson Santiago" userId="ebb108da2f256286" providerId="LiveId" clId="{99B8B43A-DE51-4D47-8278-20E41DFE45DE}" dt="2021-09-16T02:52:37.417" v="18824"/>
          <ac:spMkLst>
            <pc:docMk/>
            <pc:sldMk cId="4010967761" sldId="565"/>
            <ac:spMk id="43" creationId="{9E26DC41-291F-4AAD-A204-D439C19FFCD9}"/>
          </ac:spMkLst>
        </pc:spChg>
        <pc:spChg chg="mod">
          <ac:chgData name="Judson Santiago" userId="ebb108da2f256286" providerId="LiveId" clId="{99B8B43A-DE51-4D47-8278-20E41DFE45DE}" dt="2021-09-16T02:52:37.417" v="18824"/>
          <ac:spMkLst>
            <pc:docMk/>
            <pc:sldMk cId="4010967761" sldId="565"/>
            <ac:spMk id="44" creationId="{1C09324C-6C45-480B-A2E4-EA9539013F42}"/>
          </ac:spMkLst>
        </pc:spChg>
        <pc:spChg chg="mod">
          <ac:chgData name="Judson Santiago" userId="ebb108da2f256286" providerId="LiveId" clId="{99B8B43A-DE51-4D47-8278-20E41DFE45DE}" dt="2021-09-16T02:52:37.417" v="18824"/>
          <ac:spMkLst>
            <pc:docMk/>
            <pc:sldMk cId="4010967761" sldId="565"/>
            <ac:spMk id="45" creationId="{1E764014-1E86-4026-BCCB-5F6691148032}"/>
          </ac:spMkLst>
        </pc:spChg>
        <pc:spChg chg="mod">
          <ac:chgData name="Judson Santiago" userId="ebb108da2f256286" providerId="LiveId" clId="{99B8B43A-DE51-4D47-8278-20E41DFE45DE}" dt="2021-09-14T18:50:39.384" v="6764"/>
          <ac:spMkLst>
            <pc:docMk/>
            <pc:sldMk cId="4010967761" sldId="565"/>
            <ac:spMk id="48" creationId="{64E24FD2-349D-4741-A723-A02B8B3A56B4}"/>
          </ac:spMkLst>
        </pc:spChg>
        <pc:spChg chg="mod">
          <ac:chgData name="Judson Santiago" userId="ebb108da2f256286" providerId="LiveId" clId="{99B8B43A-DE51-4D47-8278-20E41DFE45DE}" dt="2021-09-14T18:50:39.384" v="6764"/>
          <ac:spMkLst>
            <pc:docMk/>
            <pc:sldMk cId="4010967761" sldId="565"/>
            <ac:spMk id="49" creationId="{D50CD458-1970-4E2A-B0B5-A0B58BA243BD}"/>
          </ac:spMkLst>
        </pc:spChg>
        <pc:spChg chg="mod">
          <ac:chgData name="Judson Santiago" userId="ebb108da2f256286" providerId="LiveId" clId="{99B8B43A-DE51-4D47-8278-20E41DFE45DE}" dt="2021-09-14T18:50:39.384" v="6764"/>
          <ac:spMkLst>
            <pc:docMk/>
            <pc:sldMk cId="4010967761" sldId="565"/>
            <ac:spMk id="50" creationId="{52396FE4-32B9-420E-8778-D3959C6DC7CB}"/>
          </ac:spMkLst>
        </pc:spChg>
        <pc:spChg chg="mod">
          <ac:chgData name="Judson Santiago" userId="ebb108da2f256286" providerId="LiveId" clId="{99B8B43A-DE51-4D47-8278-20E41DFE45DE}" dt="2021-09-14T18:50:39.384" v="6764"/>
          <ac:spMkLst>
            <pc:docMk/>
            <pc:sldMk cId="4010967761" sldId="565"/>
            <ac:spMk id="51" creationId="{C621C524-85F3-4DD9-AA6D-1590A41CEF53}"/>
          </ac:spMkLst>
        </pc:spChg>
        <pc:spChg chg="mod">
          <ac:chgData name="Judson Santiago" userId="ebb108da2f256286" providerId="LiveId" clId="{99B8B43A-DE51-4D47-8278-20E41DFE45DE}" dt="2021-09-14T18:51:29.924" v="6771"/>
          <ac:spMkLst>
            <pc:docMk/>
            <pc:sldMk cId="4010967761" sldId="565"/>
            <ac:spMk id="53" creationId="{097A6881-3750-494C-B6CF-29E6B76C12A5}"/>
          </ac:spMkLst>
        </pc:spChg>
        <pc:spChg chg="mod">
          <ac:chgData name="Judson Santiago" userId="ebb108da2f256286" providerId="LiveId" clId="{99B8B43A-DE51-4D47-8278-20E41DFE45DE}" dt="2021-09-14T18:51:29.924" v="6771"/>
          <ac:spMkLst>
            <pc:docMk/>
            <pc:sldMk cId="4010967761" sldId="565"/>
            <ac:spMk id="54" creationId="{93475575-9381-4385-ABC0-C2558C20783E}"/>
          </ac:spMkLst>
        </pc:spChg>
        <pc:spChg chg="mod">
          <ac:chgData name="Judson Santiago" userId="ebb108da2f256286" providerId="LiveId" clId="{99B8B43A-DE51-4D47-8278-20E41DFE45DE}" dt="2021-09-14T18:51:29.924" v="6771"/>
          <ac:spMkLst>
            <pc:docMk/>
            <pc:sldMk cId="4010967761" sldId="565"/>
            <ac:spMk id="55" creationId="{37864DC0-AD9A-4410-BAC5-B8B5A9D4DD95}"/>
          </ac:spMkLst>
        </pc:spChg>
        <pc:spChg chg="mod">
          <ac:chgData name="Judson Santiago" userId="ebb108da2f256286" providerId="LiveId" clId="{99B8B43A-DE51-4D47-8278-20E41DFE45DE}" dt="2021-09-14T18:51:29.924" v="6771"/>
          <ac:spMkLst>
            <pc:docMk/>
            <pc:sldMk cId="4010967761" sldId="565"/>
            <ac:spMk id="56" creationId="{FF579CF8-A6BA-4DF5-AFA4-6E4500A218AA}"/>
          </ac:spMkLst>
        </pc:spChg>
        <pc:grpChg chg="mod">
          <ac:chgData name="Judson Santiago" userId="ebb108da2f256286" providerId="LiveId" clId="{99B8B43A-DE51-4D47-8278-20E41DFE45DE}" dt="2021-09-14T18:38:15.493" v="6512" actId="164"/>
          <ac:grpSpMkLst>
            <pc:docMk/>
            <pc:sldMk cId="4010967761" sldId="565"/>
            <ac:grpSpMk id="12" creationId="{8D6A8818-F23E-497F-BBEA-DFF37EAE32A6}"/>
          </ac:grpSpMkLst>
        </pc:grpChg>
        <pc:grpChg chg="add del mod">
          <ac:chgData name="Judson Santiago" userId="ebb108da2f256286" providerId="LiveId" clId="{99B8B43A-DE51-4D47-8278-20E41DFE45DE}" dt="2021-09-14T18:34:07.085" v="6472" actId="478"/>
          <ac:grpSpMkLst>
            <pc:docMk/>
            <pc:sldMk cId="4010967761" sldId="565"/>
            <ac:grpSpMk id="15" creationId="{C69EB3C9-803E-4E72-B9A8-878AFC375466}"/>
          </ac:grpSpMkLst>
        </pc:grpChg>
        <pc:grpChg chg="add del mod">
          <ac:chgData name="Judson Santiago" userId="ebb108da2f256286" providerId="LiveId" clId="{99B8B43A-DE51-4D47-8278-20E41DFE45DE}" dt="2021-09-14T18:50:39.146" v="6763" actId="478"/>
          <ac:grpSpMkLst>
            <pc:docMk/>
            <pc:sldMk cId="4010967761" sldId="565"/>
            <ac:grpSpMk id="16" creationId="{4049935F-DC0F-454E-A445-E5229ED5F457}"/>
          </ac:grpSpMkLst>
        </pc:grpChg>
        <pc:grpChg chg="add mod">
          <ac:chgData name="Judson Santiago" userId="ebb108da2f256286" providerId="LiveId" clId="{99B8B43A-DE51-4D47-8278-20E41DFE45DE}" dt="2021-09-14T18:38:15.493" v="6512" actId="164"/>
          <ac:grpSpMkLst>
            <pc:docMk/>
            <pc:sldMk cId="4010967761" sldId="565"/>
            <ac:grpSpMk id="24" creationId="{FAAC3877-8DC0-4D0E-B619-16EC3609A0DB}"/>
          </ac:grpSpMkLst>
        </pc:grpChg>
        <pc:grpChg chg="add mod">
          <ac:chgData name="Judson Santiago" userId="ebb108da2f256286" providerId="LiveId" clId="{99B8B43A-DE51-4D47-8278-20E41DFE45DE}" dt="2021-09-14T18:50:31.658" v="6762" actId="1076"/>
          <ac:grpSpMkLst>
            <pc:docMk/>
            <pc:sldMk cId="4010967761" sldId="565"/>
            <ac:grpSpMk id="29" creationId="{98A3A930-8EE7-4DE2-8554-597C39CFEE76}"/>
          </ac:grpSpMkLst>
        </pc:grpChg>
        <pc:grpChg chg="add del mod">
          <ac:chgData name="Judson Santiago" userId="ebb108da2f256286" providerId="LiveId" clId="{99B8B43A-DE51-4D47-8278-20E41DFE45DE}" dt="2021-09-14T18:38:27.343" v="6515" actId="165"/>
          <ac:grpSpMkLst>
            <pc:docMk/>
            <pc:sldMk cId="4010967761" sldId="565"/>
            <ac:grpSpMk id="30" creationId="{E1D82899-12B2-4CF0-AB5C-593D4D5AA9F8}"/>
          </ac:grpSpMkLst>
        </pc:grpChg>
        <pc:grpChg chg="mod topLvl">
          <ac:chgData name="Judson Santiago" userId="ebb108da2f256286" providerId="LiveId" clId="{99B8B43A-DE51-4D47-8278-20E41DFE45DE}" dt="2021-09-14T18:42:55.715" v="6539" actId="164"/>
          <ac:grpSpMkLst>
            <pc:docMk/>
            <pc:sldMk cId="4010967761" sldId="565"/>
            <ac:grpSpMk id="31" creationId="{D71CFDF5-D7DC-4936-A5DB-6C2A9A9DAAD4}"/>
          </ac:grpSpMkLst>
        </pc:grpChg>
        <pc:grpChg chg="mod topLvl">
          <ac:chgData name="Judson Santiago" userId="ebb108da2f256286" providerId="LiveId" clId="{99B8B43A-DE51-4D47-8278-20E41DFE45DE}" dt="2021-09-14T18:42:55.715" v="6539" actId="164"/>
          <ac:grpSpMkLst>
            <pc:docMk/>
            <pc:sldMk cId="4010967761" sldId="565"/>
            <ac:grpSpMk id="32" creationId="{30AEE3B0-8AF4-4076-9632-2784F511A3C0}"/>
          </ac:grpSpMkLst>
        </pc:grpChg>
        <pc:grpChg chg="add mod">
          <ac:chgData name="Judson Santiago" userId="ebb108da2f256286" providerId="LiveId" clId="{99B8B43A-DE51-4D47-8278-20E41DFE45DE}" dt="2021-09-16T02:52:40.207" v="18845" actId="1035"/>
          <ac:grpSpMkLst>
            <pc:docMk/>
            <pc:sldMk cId="4010967761" sldId="565"/>
            <ac:grpSpMk id="41" creationId="{F1F981D2-FBE5-4C42-851C-82B77175859D}"/>
          </ac:grpSpMkLst>
        </pc:grpChg>
        <pc:grpChg chg="add del mod">
          <ac:chgData name="Judson Santiago" userId="ebb108da2f256286" providerId="LiveId" clId="{99B8B43A-DE51-4D47-8278-20E41DFE45DE}" dt="2021-09-14T18:42:11.383" v="6533" actId="165"/>
          <ac:grpSpMkLst>
            <pc:docMk/>
            <pc:sldMk cId="4010967761" sldId="565"/>
            <ac:grpSpMk id="45" creationId="{0DD49130-9987-4572-BC98-07B1200CE610}"/>
          </ac:grpSpMkLst>
        </pc:grpChg>
        <pc:grpChg chg="add mod">
          <ac:chgData name="Judson Santiago" userId="ebb108da2f256286" providerId="LiveId" clId="{99B8B43A-DE51-4D47-8278-20E41DFE45DE}" dt="2021-09-14T18:50:27.080" v="6761" actId="1076"/>
          <ac:grpSpMkLst>
            <pc:docMk/>
            <pc:sldMk cId="4010967761" sldId="565"/>
            <ac:grpSpMk id="46" creationId="{1FCBCC31-992C-4E4F-956A-9048C7CD25B4}"/>
          </ac:grpSpMkLst>
        </pc:grpChg>
        <pc:grpChg chg="add del mod">
          <ac:chgData name="Judson Santiago" userId="ebb108da2f256286" providerId="LiveId" clId="{99B8B43A-DE51-4D47-8278-20E41DFE45DE}" dt="2021-09-16T02:52:36.636" v="18823" actId="478"/>
          <ac:grpSpMkLst>
            <pc:docMk/>
            <pc:sldMk cId="4010967761" sldId="565"/>
            <ac:grpSpMk id="47" creationId="{6FCA9AD1-34F5-496C-9C48-C36820A3082E}"/>
          </ac:grpSpMkLst>
        </pc:grpChg>
        <pc:grpChg chg="add del mod">
          <ac:chgData name="Judson Santiago" userId="ebb108da2f256286" providerId="LiveId" clId="{99B8B43A-DE51-4D47-8278-20E41DFE45DE}" dt="2021-09-14T18:51:40.232" v="6792"/>
          <ac:grpSpMkLst>
            <pc:docMk/>
            <pc:sldMk cId="4010967761" sldId="565"/>
            <ac:grpSpMk id="52" creationId="{1EC0E6E7-E87C-4BE1-9602-1E34D29D9561}"/>
          </ac:grpSpMkLst>
        </pc:grpChg>
        <pc:cxnChg chg="mod">
          <ac:chgData name="Judson Santiago" userId="ebb108da2f256286" providerId="LiveId" clId="{99B8B43A-DE51-4D47-8278-20E41DFE45DE}" dt="2021-09-14T18:35:07.328" v="6477" actId="208"/>
          <ac:cxnSpMkLst>
            <pc:docMk/>
            <pc:sldMk cId="4010967761" sldId="565"/>
            <ac:cxnSpMk id="5" creationId="{AD9D3295-3D5A-47D2-B9A5-56E9168624BC}"/>
          </ac:cxnSpMkLst>
        </pc:cxnChg>
        <pc:cxnChg chg="mod">
          <ac:chgData name="Judson Santiago" userId="ebb108da2f256286" providerId="LiveId" clId="{99B8B43A-DE51-4D47-8278-20E41DFE45DE}" dt="2021-09-14T18:40:15.549" v="6526" actId="14100"/>
          <ac:cxnSpMkLst>
            <pc:docMk/>
            <pc:sldMk cId="4010967761" sldId="565"/>
            <ac:cxnSpMk id="6" creationId="{176B2A4F-9906-45BB-8A6D-556F513D4518}"/>
          </ac:cxnSpMkLst>
        </pc:cxnChg>
        <pc:cxnChg chg="mod">
          <ac:chgData name="Judson Santiago" userId="ebb108da2f256286" providerId="LiveId" clId="{99B8B43A-DE51-4D47-8278-20E41DFE45DE}" dt="2021-09-14T18:40:34.221" v="6529" actId="1035"/>
          <ac:cxnSpMkLst>
            <pc:docMk/>
            <pc:sldMk cId="4010967761" sldId="565"/>
            <ac:cxnSpMk id="7" creationId="{E0283596-7EC9-41A4-91CA-59B66A88DA02}"/>
          </ac:cxnSpMkLst>
        </pc:cxnChg>
        <pc:cxnChg chg="mod">
          <ac:chgData name="Judson Santiago" userId="ebb108da2f256286" providerId="LiveId" clId="{99B8B43A-DE51-4D47-8278-20E41DFE45DE}" dt="2021-09-14T18:35:07.328" v="6477" actId="208"/>
          <ac:cxnSpMkLst>
            <pc:docMk/>
            <pc:sldMk cId="4010967761" sldId="565"/>
            <ac:cxnSpMk id="8" creationId="{974BF373-2506-4FDF-BAE4-2C37A5311044}"/>
          </ac:cxnSpMkLst>
        </pc:cxnChg>
        <pc:cxnChg chg="mod">
          <ac:chgData name="Judson Santiago" userId="ebb108da2f256286" providerId="LiveId" clId="{99B8B43A-DE51-4D47-8278-20E41DFE45DE}" dt="2021-09-14T18:34:01.238" v="6469"/>
          <ac:cxnSpMkLst>
            <pc:docMk/>
            <pc:sldMk cId="4010967761" sldId="565"/>
            <ac:cxnSpMk id="17" creationId="{19F73DD9-402F-4EFF-B27E-86E335A899D5}"/>
          </ac:cxnSpMkLst>
        </pc:cxnChg>
        <pc:cxnChg chg="mod">
          <ac:chgData name="Judson Santiago" userId="ebb108da2f256286" providerId="LiveId" clId="{99B8B43A-DE51-4D47-8278-20E41DFE45DE}" dt="2021-09-14T18:34:01.238" v="6469"/>
          <ac:cxnSpMkLst>
            <pc:docMk/>
            <pc:sldMk cId="4010967761" sldId="565"/>
            <ac:cxnSpMk id="18" creationId="{E7105DBC-0AFC-4622-B7DA-0E916CFCDB35}"/>
          </ac:cxnSpMkLst>
        </pc:cxnChg>
        <pc:cxnChg chg="mod">
          <ac:chgData name="Judson Santiago" userId="ebb108da2f256286" providerId="LiveId" clId="{99B8B43A-DE51-4D47-8278-20E41DFE45DE}" dt="2021-09-14T18:34:01.238" v="6469"/>
          <ac:cxnSpMkLst>
            <pc:docMk/>
            <pc:sldMk cId="4010967761" sldId="565"/>
            <ac:cxnSpMk id="19" creationId="{ECE53C7E-C0FD-43D9-9B35-1BA326813D5C}"/>
          </ac:cxnSpMkLst>
        </pc:cxnChg>
        <pc:cxnChg chg="mod">
          <ac:chgData name="Judson Santiago" userId="ebb108da2f256286" providerId="LiveId" clId="{99B8B43A-DE51-4D47-8278-20E41DFE45DE}" dt="2021-09-14T18:34:01.238" v="6469"/>
          <ac:cxnSpMkLst>
            <pc:docMk/>
            <pc:sldMk cId="4010967761" sldId="565"/>
            <ac:cxnSpMk id="20" creationId="{A1B882D7-EFEF-48E5-916E-2A03C37A3C10}"/>
          </ac:cxnSpMkLst>
        </pc:cxnChg>
        <pc:cxnChg chg="mod">
          <ac:chgData name="Judson Santiago" userId="ebb108da2f256286" providerId="LiveId" clId="{99B8B43A-DE51-4D47-8278-20E41DFE45DE}" dt="2021-09-14T18:42:11.383" v="6533" actId="165"/>
          <ac:cxnSpMkLst>
            <pc:docMk/>
            <pc:sldMk cId="4010967761" sldId="565"/>
            <ac:cxnSpMk id="37" creationId="{DE8FAFAD-F824-47F4-B7DD-BE3D87123F83}"/>
          </ac:cxnSpMkLst>
        </pc:cxnChg>
        <pc:cxnChg chg="mod">
          <ac:chgData name="Judson Santiago" userId="ebb108da2f256286" providerId="LiveId" clId="{99B8B43A-DE51-4D47-8278-20E41DFE45DE}" dt="2021-09-14T18:42:11.383" v="6533" actId="165"/>
          <ac:cxnSpMkLst>
            <pc:docMk/>
            <pc:sldMk cId="4010967761" sldId="565"/>
            <ac:cxnSpMk id="38" creationId="{A8313BA3-77A9-4001-9D9C-CA45BE9E7F24}"/>
          </ac:cxnSpMkLst>
        </pc:cxnChg>
        <pc:cxnChg chg="mod">
          <ac:chgData name="Judson Santiago" userId="ebb108da2f256286" providerId="LiveId" clId="{99B8B43A-DE51-4D47-8278-20E41DFE45DE}" dt="2021-09-14T18:42:11.383" v="6533" actId="165"/>
          <ac:cxnSpMkLst>
            <pc:docMk/>
            <pc:sldMk cId="4010967761" sldId="565"/>
            <ac:cxnSpMk id="39" creationId="{CC40C6CD-645B-4D55-A38C-F85BCA9B24EF}"/>
          </ac:cxnSpMkLst>
        </pc:cxnChg>
        <pc:cxnChg chg="mod">
          <ac:chgData name="Judson Santiago" userId="ebb108da2f256286" providerId="LiveId" clId="{99B8B43A-DE51-4D47-8278-20E41DFE45DE}" dt="2021-09-14T18:42:11.383" v="6533" actId="165"/>
          <ac:cxnSpMkLst>
            <pc:docMk/>
            <pc:sldMk cId="4010967761" sldId="565"/>
            <ac:cxnSpMk id="40" creationId="{365E35EE-461E-41FD-94EE-03288288E685}"/>
          </ac:cxnSpMkLst>
        </pc:cxnChg>
        <pc:cxnChg chg="mod">
          <ac:chgData name="Judson Santiago" userId="ebb108da2f256286" providerId="LiveId" clId="{99B8B43A-DE51-4D47-8278-20E41DFE45DE}" dt="2021-09-16T02:52:37.417" v="18824"/>
          <ac:cxnSpMkLst>
            <pc:docMk/>
            <pc:sldMk cId="4010967761" sldId="565"/>
            <ac:cxnSpMk id="52" creationId="{A905CA6F-2B6F-408A-8FD0-72AF5EBE6A37}"/>
          </ac:cxnSpMkLst>
        </pc:cxnChg>
        <pc:cxnChg chg="mod">
          <ac:chgData name="Judson Santiago" userId="ebb108da2f256286" providerId="LiveId" clId="{99B8B43A-DE51-4D47-8278-20E41DFE45DE}" dt="2021-09-16T02:52:37.417" v="18824"/>
          <ac:cxnSpMkLst>
            <pc:docMk/>
            <pc:sldMk cId="4010967761" sldId="565"/>
            <ac:cxnSpMk id="53" creationId="{1BBEA032-DD66-4E8F-B8D9-62DF932D0C6D}"/>
          </ac:cxnSpMkLst>
        </pc:cxnChg>
      </pc:sldChg>
      <pc:sldChg chg="addSp modSp new mod modTransition">
        <pc:chgData name="Judson Santiago" userId="ebb108da2f256286" providerId="LiveId" clId="{99B8B43A-DE51-4D47-8278-20E41DFE45DE}" dt="2021-09-16T04:12:27.774" v="20000"/>
        <pc:sldMkLst>
          <pc:docMk/>
          <pc:sldMk cId="2358039935" sldId="566"/>
        </pc:sldMkLst>
        <pc:spChg chg="mod">
          <ac:chgData name="Judson Santiago" userId="ebb108da2f256286" providerId="LiveId" clId="{99B8B43A-DE51-4D47-8278-20E41DFE45DE}" dt="2021-09-14T18:53:14.240" v="6796"/>
          <ac:spMkLst>
            <pc:docMk/>
            <pc:sldMk cId="2358039935" sldId="566"/>
            <ac:spMk id="2" creationId="{D5F65500-A646-46B9-81BD-D34B9DD761D2}"/>
          </ac:spMkLst>
        </pc:spChg>
        <pc:spChg chg="mod">
          <ac:chgData name="Judson Santiago" userId="ebb108da2f256286" providerId="LiveId" clId="{99B8B43A-DE51-4D47-8278-20E41DFE45DE}" dt="2021-09-15T05:40:15.705" v="14813" actId="207"/>
          <ac:spMkLst>
            <pc:docMk/>
            <pc:sldMk cId="2358039935" sldId="566"/>
            <ac:spMk id="3" creationId="{13CF18BC-1DD6-49A0-85D0-8D53045DF175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16" creationId="{50AB56A6-D352-450A-970B-3CFA6C31DF01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17" creationId="{E513BED1-8ED0-43C6-96FA-EF3C41465549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18" creationId="{017C356E-CF8D-4D24-9028-259C9182C2DD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19" creationId="{302D31B4-7B84-4ED4-A404-10881DB3078A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20" creationId="{17EABF35-9D92-4A53-A8BA-D040E4A660EE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21" creationId="{5025F401-3339-4D35-B98B-9076B403248E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22" creationId="{71813FFF-8CC5-4FB8-9B21-D2AB08C88653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27" creationId="{275229F7-1D3C-4D99-A65B-98A8DB2EB1ED}"/>
          </ac:spMkLst>
        </pc:spChg>
        <pc:spChg chg="add mod">
          <ac:chgData name="Judson Santiago" userId="ebb108da2f256286" providerId="LiveId" clId="{99B8B43A-DE51-4D47-8278-20E41DFE45DE}" dt="2021-09-14T19:03:17.310" v="7064" actId="164"/>
          <ac:spMkLst>
            <pc:docMk/>
            <pc:sldMk cId="2358039935" sldId="566"/>
            <ac:spMk id="29" creationId="{3AF989BA-9588-4D50-A7CE-7514FF2F5B75}"/>
          </ac:spMkLst>
        </pc:spChg>
        <pc:spChg chg="add mod">
          <ac:chgData name="Judson Santiago" userId="ebb108da2f256286" providerId="LiveId" clId="{99B8B43A-DE51-4D47-8278-20E41DFE45DE}" dt="2021-09-14T19:04:16.235" v="7071" actId="113"/>
          <ac:spMkLst>
            <pc:docMk/>
            <pc:sldMk cId="2358039935" sldId="566"/>
            <ac:spMk id="30" creationId="{00D89CF1-C1F8-4BF4-B49D-0661E029329E}"/>
          </ac:spMkLst>
        </pc:spChg>
        <pc:spChg chg="add mod">
          <ac:chgData name="Judson Santiago" userId="ebb108da2f256286" providerId="LiveId" clId="{99B8B43A-DE51-4D47-8278-20E41DFE45DE}" dt="2021-09-14T19:09:09.069" v="7175" actId="20577"/>
          <ac:spMkLst>
            <pc:docMk/>
            <pc:sldMk cId="2358039935" sldId="566"/>
            <ac:spMk id="32" creationId="{34A691B0-2CE3-4A29-A343-96E8F13772E1}"/>
          </ac:spMkLst>
        </pc:spChg>
        <pc:spChg chg="add mod">
          <ac:chgData name="Judson Santiago" userId="ebb108da2f256286" providerId="LiveId" clId="{99B8B43A-DE51-4D47-8278-20E41DFE45DE}" dt="2021-09-14T19:10:54.570" v="7196" actId="21"/>
          <ac:spMkLst>
            <pc:docMk/>
            <pc:sldMk cId="2358039935" sldId="566"/>
            <ac:spMk id="33" creationId="{E8CEC33F-37FC-428A-9820-A32EAAF8A2FE}"/>
          </ac:spMkLst>
        </pc:spChg>
        <pc:spChg chg="add mod">
          <ac:chgData name="Judson Santiago" userId="ebb108da2f256286" providerId="LiveId" clId="{99B8B43A-DE51-4D47-8278-20E41DFE45DE}" dt="2021-09-14T19:11:04.365" v="7199" actId="1076"/>
          <ac:spMkLst>
            <pc:docMk/>
            <pc:sldMk cId="2358039935" sldId="566"/>
            <ac:spMk id="35" creationId="{8D787EAA-85C8-49CC-A41A-023F0BEFF1FC}"/>
          </ac:spMkLst>
        </pc:spChg>
        <pc:grpChg chg="add mod">
          <ac:chgData name="Judson Santiago" userId="ebb108da2f256286" providerId="LiveId" clId="{99B8B43A-DE51-4D47-8278-20E41DFE45DE}" dt="2021-09-14T18:58:50.157" v="6798" actId="1076"/>
          <ac:grpSpMkLst>
            <pc:docMk/>
            <pc:sldMk cId="2358039935" sldId="566"/>
            <ac:grpSpMk id="4" creationId="{A3F6B8C3-919D-49FA-B401-2A642C03D621}"/>
          </ac:grpSpMkLst>
        </pc:grpChg>
        <pc:grpChg chg="add mod">
          <ac:chgData name="Judson Santiago" userId="ebb108da2f256286" providerId="LiveId" clId="{99B8B43A-DE51-4D47-8278-20E41DFE45DE}" dt="2021-09-14T19:08:50.716" v="7168" actId="1076"/>
          <ac:grpSpMkLst>
            <pc:docMk/>
            <pc:sldMk cId="2358039935" sldId="566"/>
            <ac:grpSpMk id="31" creationId="{F792A119-1FAD-47C0-8900-CDDF4BBF4153}"/>
          </ac:grpSpMkLst>
        </pc:grp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5" creationId="{84D53982-5558-44F6-B4C4-B512BFB84BFE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6" creationId="{A314CD0B-6B2E-48E3-93B0-5C4A1DD4D31C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7" creationId="{534294FD-2CDD-4886-9833-D82349A622F0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8" creationId="{38754037-8297-4F66-8715-2E0C8DB47944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9" creationId="{298A4185-5661-458A-9F71-D4D5C9B32556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0" creationId="{C492114A-5698-469A-8A28-84AC8CA28236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1" creationId="{DAF434C7-A675-4FDD-B27F-4661BF816A88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2" creationId="{1ABB0B66-02D9-4DAB-AEF9-71B9D952C54B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3" creationId="{2776B0C8-8C92-43B3-AF16-39026B4E1F8B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4" creationId="{8AAE4D96-6F98-4986-BD92-34C0F313BAE3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5" creationId="{3B5FFC2F-0599-4383-BC5C-9061B7383C49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3" creationId="{4FF3071F-3997-4A4F-9CB1-7F267E8DDA33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4" creationId="{5D45CE6C-EA61-4BD6-9A02-A828E9DAF22D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5" creationId="{246676B2-6AE4-4E9E-89C1-028F53F67DD9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6" creationId="{8D9F2944-B398-4520-8E65-2C53113B8B15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8" creationId="{B7EF12EC-2E54-4E0D-A2A7-ABA89EFF87E1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1890645737" sldId="567"/>
        </pc:sldMkLst>
        <pc:spChg chg="mod">
          <ac:chgData name="Judson Santiago" userId="ebb108da2f256286" providerId="LiveId" clId="{99B8B43A-DE51-4D47-8278-20E41DFE45DE}" dt="2021-09-14T19:11:42.362" v="7201"/>
          <ac:spMkLst>
            <pc:docMk/>
            <pc:sldMk cId="1890645737" sldId="567"/>
            <ac:spMk id="2" creationId="{B1BD600A-2CB8-4779-A1BB-6E136F1903BD}"/>
          </ac:spMkLst>
        </pc:spChg>
        <pc:spChg chg="mod">
          <ac:chgData name="Judson Santiago" userId="ebb108da2f256286" providerId="LiveId" clId="{99B8B43A-DE51-4D47-8278-20E41DFE45DE}" dt="2021-09-14T19:34:40.399" v="7633" actId="20577"/>
          <ac:spMkLst>
            <pc:docMk/>
            <pc:sldMk cId="1890645737" sldId="567"/>
            <ac:spMk id="3" creationId="{336958A8-CFED-4682-9FB6-E0FA67821AFE}"/>
          </ac:spMkLst>
        </pc:spChg>
        <pc:spChg chg="del mod topLvl">
          <ac:chgData name="Judson Santiago" userId="ebb108da2f256286" providerId="LiveId" clId="{99B8B43A-DE51-4D47-8278-20E41DFE45DE}" dt="2021-09-14T19:14:54.710" v="7332" actId="478"/>
          <ac:spMkLst>
            <pc:docMk/>
            <pc:sldMk cId="1890645737" sldId="567"/>
            <ac:spMk id="16" creationId="{0F641EB5-ADDF-48B2-8AD9-EEC4273256ED}"/>
          </ac:spMkLst>
        </pc:spChg>
        <pc:spChg chg="del mod topLvl">
          <ac:chgData name="Judson Santiago" userId="ebb108da2f256286" providerId="LiveId" clId="{99B8B43A-DE51-4D47-8278-20E41DFE45DE}" dt="2021-09-14T19:14:47.993" v="7330" actId="478"/>
          <ac:spMkLst>
            <pc:docMk/>
            <pc:sldMk cId="1890645737" sldId="567"/>
            <ac:spMk id="17" creationId="{FA356B83-E339-4033-A870-F5BB6A2E1B8A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18" creationId="{6EE9DECA-8FB1-4506-AE0E-F3F67CF484D5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19" creationId="{C9431FC8-3942-4465-B178-763CD2156EF7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20" creationId="{5A2D1411-AA08-499E-A877-C7163FDF33D0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21" creationId="{FD787333-5F82-49A7-997C-A047671A0593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22" creationId="{45EC06BE-C9E9-4D32-A119-B8457D3F1072}"/>
          </ac:spMkLst>
        </pc:spChg>
        <pc:spChg chg="del mod topLvl">
          <ac:chgData name="Judson Santiago" userId="ebb108da2f256286" providerId="LiveId" clId="{99B8B43A-DE51-4D47-8278-20E41DFE45DE}" dt="2021-09-14T19:14:58.977" v="7333" actId="478"/>
          <ac:spMkLst>
            <pc:docMk/>
            <pc:sldMk cId="1890645737" sldId="567"/>
            <ac:spMk id="27" creationId="{0C49B1DE-AF79-4A34-A6FD-3CDE92ED7478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56" creationId="{E103E467-2AEB-42E3-928B-63FE95460201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56" creationId="{E3C1FA7D-D791-459E-ACF4-57BB8563C382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57" creationId="{0222397E-4C52-4FA7-8CEE-08D4037FD557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57" creationId="{270A77B8-1028-4248-878B-E28978BF1439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58" creationId="{AFA5AE1C-30B0-457A-9BF6-344893C944A5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59" creationId="{73F6745E-92E4-41B2-B057-2F0C5561F7F3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60" creationId="{A3EBC80B-60DB-4C7B-8E48-D9F0CEAD84ED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61" creationId="{E57DC525-E381-4554-A109-4A7553C69CC5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62" creationId="{7732EB29-EFE9-4D73-A6D7-9332F472266F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67" creationId="{BE634387-0010-4DF7-BAE1-3C37C6CED3D6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1" creationId="{228DF1AB-F6C6-4992-A71D-34FA3C1EE996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2" creationId="{C10C7F61-A35D-4266-8865-4E01F0B00677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3" creationId="{AA65A04B-F99B-414F-8EBF-8AB5EF3D7656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4" creationId="{95CAE6F0-BBE3-4283-BDED-F4E9F45A5D4C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5" creationId="{51439F19-3E12-4D63-88E1-33A3A30D4F14}"/>
          </ac:spMkLst>
        </pc:spChg>
        <pc:spChg chg="add del mod">
          <ac:chgData name="Judson Santiago" userId="ebb108da2f256286" providerId="LiveId" clId="{99B8B43A-DE51-4D47-8278-20E41DFE45DE}" dt="2021-09-14T19:29:44.435" v="7607" actId="21"/>
          <ac:spMkLst>
            <pc:docMk/>
            <pc:sldMk cId="1890645737" sldId="567"/>
            <ac:spMk id="81" creationId="{036BBCF2-6341-4C94-8649-50E2CEBFC8F0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82" creationId="{6AC1DD1D-EAC3-41CC-9F7C-7FD89DD72C7F}"/>
          </ac:spMkLst>
        </pc:spChg>
        <pc:spChg chg="add del mod">
          <ac:chgData name="Judson Santiago" userId="ebb108da2f256286" providerId="LiveId" clId="{99B8B43A-DE51-4D47-8278-20E41DFE45DE}" dt="2021-09-14T19:30:58.339" v="7616" actId="478"/>
          <ac:spMkLst>
            <pc:docMk/>
            <pc:sldMk cId="1890645737" sldId="567"/>
            <ac:spMk id="83" creationId="{282A9365-1F85-4D37-91AA-CCC8E42A4EC0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84" creationId="{75E61689-E8A3-4719-82F2-1CAF035A756B}"/>
          </ac:spMkLst>
        </pc:spChg>
        <pc:spChg chg="add del mod">
          <ac:chgData name="Judson Santiago" userId="ebb108da2f256286" providerId="LiveId" clId="{99B8B43A-DE51-4D47-8278-20E41DFE45DE}" dt="2021-09-14T19:30:54.154" v="7615" actId="478"/>
          <ac:spMkLst>
            <pc:docMk/>
            <pc:sldMk cId="1890645737" sldId="567"/>
            <ac:spMk id="85" creationId="{7DF9C330-3804-4028-89B5-6147524CFF1D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1" creationId="{89A0FDC8-0294-41FA-9AF4-B179E38672EC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2" creationId="{ED9B3243-7291-4293-9320-051054F3D7BC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3" creationId="{6347412E-F847-4774-898A-341393458BEF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4" creationId="{486B7409-E199-44BE-9219-64F78898C83C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5" creationId="{EB128BC1-92C3-465C-BEB5-15F2CBD2B855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6" creationId="{155995A4-3756-44F8-902C-042FF6BA4062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7" creationId="{08971AE0-532B-43D6-9654-ECF56F4CF23C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12" creationId="{D5DB3E04-38CD-4049-AC34-E26D7D504976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14" creationId="{1218D8F3-2AC0-4FEF-BCE1-5E7ADCC3EE80}"/>
          </ac:spMkLst>
        </pc:spChg>
        <pc:spChg chg="add mod topLvl">
          <ac:chgData name="Judson Santiago" userId="ebb108da2f256286" providerId="LiveId" clId="{99B8B43A-DE51-4D47-8278-20E41DFE45DE}" dt="2021-09-16T03:00:54.592" v="18860" actId="1076"/>
          <ac:spMkLst>
            <pc:docMk/>
            <pc:sldMk cId="1890645737" sldId="567"/>
            <ac:spMk id="117" creationId="{815BE6F8-66F6-4A0B-8744-01AEC4E8C4C5}"/>
          </ac:spMkLst>
        </pc:spChg>
        <pc:spChg chg="add mod topLvl">
          <ac:chgData name="Judson Santiago" userId="ebb108da2f256286" providerId="LiveId" clId="{99B8B43A-DE51-4D47-8278-20E41DFE45DE}" dt="2021-09-16T03:01:20.138" v="18880" actId="1076"/>
          <ac:spMkLst>
            <pc:docMk/>
            <pc:sldMk cId="1890645737" sldId="567"/>
            <ac:spMk id="118" creationId="{D7367BAD-D7F8-4B3A-8012-41ECA9D64E16}"/>
          </ac:spMkLst>
        </pc:spChg>
        <pc:spChg chg="add del mod">
          <ac:chgData name="Judson Santiago" userId="ebb108da2f256286" providerId="LiveId" clId="{99B8B43A-DE51-4D47-8278-20E41DFE45DE}" dt="2021-09-14T21:57:44.990" v="8105" actId="478"/>
          <ac:spMkLst>
            <pc:docMk/>
            <pc:sldMk cId="1890645737" sldId="567"/>
            <ac:spMk id="119" creationId="{995C17FA-9E99-4EB9-BE82-313BBA1C2825}"/>
          </ac:spMkLst>
        </pc:spChg>
        <pc:spChg chg="add del mod topLvl">
          <ac:chgData name="Judson Santiago" userId="ebb108da2f256286" providerId="LiveId" clId="{99B8B43A-DE51-4D47-8278-20E41DFE45DE}" dt="2021-09-16T03:01:17.388" v="18879" actId="1076"/>
          <ac:spMkLst>
            <pc:docMk/>
            <pc:sldMk cId="1890645737" sldId="567"/>
            <ac:spMk id="120" creationId="{14D27E0F-6F9B-41D3-8777-FB4853284DF7}"/>
          </ac:spMkLst>
        </pc:spChg>
        <pc:spChg chg="add del mod">
          <ac:chgData name="Judson Santiago" userId="ebb108da2f256286" providerId="LiveId" clId="{99B8B43A-DE51-4D47-8278-20E41DFE45DE}" dt="2021-09-14T21:57:44.990" v="8105" actId="478"/>
          <ac:spMkLst>
            <pc:docMk/>
            <pc:sldMk cId="1890645737" sldId="567"/>
            <ac:spMk id="121" creationId="{B5FB3201-2F03-4DC4-AB99-7F8AE9CF0078}"/>
          </ac:spMkLst>
        </pc:spChg>
        <pc:spChg chg="add mod topLvl">
          <ac:chgData name="Judson Santiago" userId="ebb108da2f256286" providerId="LiveId" clId="{99B8B43A-DE51-4D47-8278-20E41DFE45DE}" dt="2021-09-16T03:00:50.685" v="18859" actId="14100"/>
          <ac:spMkLst>
            <pc:docMk/>
            <pc:sldMk cId="1890645737" sldId="567"/>
            <ac:spMk id="122" creationId="{7F63E5BC-1B5C-447B-BA5B-09B36FC4B083}"/>
          </ac:spMkLst>
        </pc:spChg>
        <pc:spChg chg="add mod topLvl">
          <ac:chgData name="Judson Santiago" userId="ebb108da2f256286" providerId="LiveId" clId="{99B8B43A-DE51-4D47-8278-20E41DFE45DE}" dt="2021-09-16T03:00:08.810" v="18853" actId="1076"/>
          <ac:spMkLst>
            <pc:docMk/>
            <pc:sldMk cId="1890645737" sldId="567"/>
            <ac:spMk id="123" creationId="{370ED694-156A-4BCF-BED6-B6C61EE78FEB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24" creationId="{92885138-91DC-42F5-A107-500A5B1AFA2A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1" creationId="{75B19336-23D7-4D70-9C5F-060A59EDA174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2" creationId="{A53B02AD-A6DC-4424-A0DE-58BFB8A8F6E9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3" creationId="{96510B54-CBA8-4371-9B46-160D7282459B}"/>
          </ac:spMkLst>
        </pc:spChg>
        <pc:spChg chg="add del mod">
          <ac:chgData name="Judson Santiago" userId="ebb108da2f256286" providerId="LiveId" clId="{99B8B43A-DE51-4D47-8278-20E41DFE45DE}" dt="2021-09-14T19:39:47.915" v="7686" actId="478"/>
          <ac:spMkLst>
            <pc:docMk/>
            <pc:sldMk cId="1890645737" sldId="567"/>
            <ac:spMk id="134" creationId="{9CC0B510-3D8B-462A-8736-D0BB6BBD618F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5" creationId="{1433BAC7-1C96-4654-A8FA-74F596FF3E69}"/>
          </ac:spMkLst>
        </pc:spChg>
        <pc:spChg chg="add mod">
          <ac:chgData name="Judson Santiago" userId="ebb108da2f256286" providerId="LiveId" clId="{99B8B43A-DE51-4D47-8278-20E41DFE45DE}" dt="2021-09-14T19:49:10.478" v="7799" actId="164"/>
          <ac:spMkLst>
            <pc:docMk/>
            <pc:sldMk cId="1890645737" sldId="567"/>
            <ac:spMk id="137" creationId="{7721C4CB-FEF6-4F6B-B7BB-0F3ECADC8F0F}"/>
          </ac:spMkLst>
        </pc:spChg>
        <pc:spChg chg="add mod or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9" creationId="{BA2F720F-11DD-4A80-B68D-3074BED29D4E}"/>
          </ac:spMkLst>
        </pc:spChg>
        <pc:grpChg chg="add del mod">
          <ac:chgData name="Judson Santiago" userId="ebb108da2f256286" providerId="LiveId" clId="{99B8B43A-DE51-4D47-8278-20E41DFE45DE}" dt="2021-09-14T19:14:42.047" v="7327" actId="165"/>
          <ac:grpSpMkLst>
            <pc:docMk/>
            <pc:sldMk cId="1890645737" sldId="567"/>
            <ac:grpSpMk id="4" creationId="{7B40FC12-B89E-47E0-A819-D96A3B66A63C}"/>
          </ac:grpSpMkLst>
        </pc:grpChg>
        <pc:grpChg chg="add del mod">
          <ac:chgData name="Judson Santiago" userId="ebb108da2f256286" providerId="LiveId" clId="{99B8B43A-DE51-4D47-8278-20E41DFE45DE}" dt="2021-09-14T22:58:31.007" v="8910" actId="165"/>
          <ac:grpSpMkLst>
            <pc:docMk/>
            <pc:sldMk cId="1890645737" sldId="567"/>
            <ac:grpSpMk id="4" creationId="{C3847880-2F59-474F-8487-84FEA850C063}"/>
          </ac:grpSpMkLst>
        </pc:grpChg>
        <pc:grpChg chg="add mod">
          <ac:chgData name="Judson Santiago" userId="ebb108da2f256286" providerId="LiveId" clId="{99B8B43A-DE51-4D47-8278-20E41DFE45DE}" dt="2021-09-16T03:00:03.216" v="18852" actId="403"/>
          <ac:grpSpMkLst>
            <pc:docMk/>
            <pc:sldMk cId="1890645737" sldId="567"/>
            <ac:grpSpMk id="5" creationId="{3A86C614-86BC-41D8-87CE-803B96B0947D}"/>
          </ac:grpSpMkLst>
        </pc:grpChg>
        <pc:grpChg chg="add del mod">
          <ac:chgData name="Judson Santiago" userId="ebb108da2f256286" providerId="LiveId" clId="{99B8B43A-DE51-4D47-8278-20E41DFE45DE}" dt="2021-09-14T19:18:10.776" v="7376"/>
          <ac:grpSpMkLst>
            <pc:docMk/>
            <pc:sldMk cId="1890645737" sldId="567"/>
            <ac:grpSpMk id="44" creationId="{C9DCEF6E-A90F-4F26-ACE1-A658AA4C3F80}"/>
          </ac:grpSpMkLst>
        </pc:grpChg>
        <pc:grpChg chg="add mod">
          <ac:chgData name="Judson Santiago" userId="ebb108da2f256286" providerId="LiveId" clId="{99B8B43A-DE51-4D47-8278-20E41DFE45DE}" dt="2021-09-14T19:49:10.478" v="7799" actId="164"/>
          <ac:grpSpMkLst>
            <pc:docMk/>
            <pc:sldMk cId="1890645737" sldId="567"/>
            <ac:grpSpMk id="89" creationId="{2E658B41-CED8-4C90-BFEE-BF29EF8D68B6}"/>
          </ac:grpSpMkLst>
        </pc:grpChg>
        <pc:grpChg chg="add del mod topLvl">
          <ac:chgData name="Judson Santiago" userId="ebb108da2f256286" providerId="LiveId" clId="{99B8B43A-DE51-4D47-8278-20E41DFE45DE}" dt="2021-09-14T21:57:55.333" v="8107" actId="165"/>
          <ac:grpSpMkLst>
            <pc:docMk/>
            <pc:sldMk cId="1890645737" sldId="567"/>
            <ac:grpSpMk id="136" creationId="{9FC5EC41-1947-4676-A0E5-4F3F956414FF}"/>
          </ac:grpSpMkLst>
        </pc:grpChg>
        <pc:grpChg chg="add mod">
          <ac:chgData name="Judson Santiago" userId="ebb108da2f256286" providerId="LiveId" clId="{99B8B43A-DE51-4D47-8278-20E41DFE45DE}" dt="2021-09-14T19:54:29.414" v="7824" actId="1076"/>
          <ac:grpSpMkLst>
            <pc:docMk/>
            <pc:sldMk cId="1890645737" sldId="567"/>
            <ac:grpSpMk id="138" creationId="{A53E7F16-C9E3-4038-B392-149AE3862E03}"/>
          </ac:grpSpMkLst>
        </pc:grpChg>
        <pc:grpChg chg="add del mod">
          <ac:chgData name="Judson Santiago" userId="ebb108da2f256286" providerId="LiveId" clId="{99B8B43A-DE51-4D47-8278-20E41DFE45DE}" dt="2021-09-14T19:53:09.033" v="7819" actId="165"/>
          <ac:grpSpMkLst>
            <pc:docMk/>
            <pc:sldMk cId="1890645737" sldId="567"/>
            <ac:grpSpMk id="140" creationId="{A68440AB-BEB6-4810-9BA8-A6E02B645683}"/>
          </ac:grpSpMkLst>
        </pc:grpChg>
        <pc:grpChg chg="add del mod">
          <ac:chgData name="Judson Santiago" userId="ebb108da2f256286" providerId="LiveId" clId="{99B8B43A-DE51-4D47-8278-20E41DFE45DE}" dt="2021-09-14T21:57:48.755" v="8106" actId="165"/>
          <ac:grpSpMkLst>
            <pc:docMk/>
            <pc:sldMk cId="1890645737" sldId="567"/>
            <ac:grpSpMk id="141" creationId="{CD93DFB8-7F79-45E0-AB5D-864646DF301B}"/>
          </ac:grpSpMkLst>
        </pc:grpChg>
        <pc:graphicFrameChg chg="add del mod">
          <ac:chgData name="Judson Santiago" userId="ebb108da2f256286" providerId="LiveId" clId="{99B8B43A-DE51-4D47-8278-20E41DFE45DE}" dt="2021-09-14T22:50:57.961" v="8779" actId="478"/>
          <ac:graphicFrameMkLst>
            <pc:docMk/>
            <pc:sldMk cId="1890645737" sldId="567"/>
            <ac:graphicFrameMk id="59" creationId="{16E56906-8783-4026-9368-C13C03B2FEEF}"/>
          </ac:graphicFrameMkLst>
        </pc:graphicFrameChg>
        <pc:graphicFrameChg chg="add mod">
          <ac:chgData name="Judson Santiago" userId="ebb108da2f256286" providerId="LiveId" clId="{99B8B43A-DE51-4D47-8278-20E41DFE45DE}" dt="2021-09-16T03:00:03.216" v="18852" actId="403"/>
          <ac:graphicFrameMkLst>
            <pc:docMk/>
            <pc:sldMk cId="1890645737" sldId="567"/>
            <ac:graphicFrameMk id="60" creationId="{C6297657-A401-495F-A849-EC5F0A7976C6}"/>
          </ac:graphicFrameMkLst>
        </pc:graphicFrameChg>
        <pc:cxnChg chg="del mod topLvl">
          <ac:chgData name="Judson Santiago" userId="ebb108da2f256286" providerId="LiveId" clId="{99B8B43A-DE51-4D47-8278-20E41DFE45DE}" dt="2021-09-14T19:15:12.084" v="7342" actId="478"/>
          <ac:cxnSpMkLst>
            <pc:docMk/>
            <pc:sldMk cId="1890645737" sldId="567"/>
            <ac:cxnSpMk id="5" creationId="{C60CCA82-C94F-41FA-A7FA-EFB3937D6CF3}"/>
          </ac:cxnSpMkLst>
        </pc:cxnChg>
        <pc:cxnChg chg="del mod topLvl">
          <ac:chgData name="Judson Santiago" userId="ebb108da2f256286" providerId="LiveId" clId="{99B8B43A-DE51-4D47-8278-20E41DFE45DE}" dt="2021-09-14T19:14:48.910" v="7331" actId="478"/>
          <ac:cxnSpMkLst>
            <pc:docMk/>
            <pc:sldMk cId="1890645737" sldId="567"/>
            <ac:cxnSpMk id="6" creationId="{3E9AE338-3C9E-4A32-83A8-F4685A76BDBC}"/>
          </ac:cxnSpMkLst>
        </pc:cxnChg>
        <pc:cxnChg chg="del mod topLvl">
          <ac:chgData name="Judson Santiago" userId="ebb108da2f256286" providerId="LiveId" clId="{99B8B43A-DE51-4D47-8278-20E41DFE45DE}" dt="2021-09-14T19:15:13.881" v="7344" actId="478"/>
          <ac:cxnSpMkLst>
            <pc:docMk/>
            <pc:sldMk cId="1890645737" sldId="567"/>
            <ac:cxnSpMk id="7" creationId="{6ABB5433-B0D4-4863-AA82-7FD63FF6FF2A}"/>
          </ac:cxnSpMkLst>
        </pc:cxnChg>
        <pc:cxnChg chg="del mod topLvl">
          <ac:chgData name="Judson Santiago" userId="ebb108da2f256286" providerId="LiveId" clId="{99B8B43A-DE51-4D47-8278-20E41DFE45DE}" dt="2021-09-14T19:15:13.131" v="7343" actId="478"/>
          <ac:cxnSpMkLst>
            <pc:docMk/>
            <pc:sldMk cId="1890645737" sldId="567"/>
            <ac:cxnSpMk id="8" creationId="{BEA97376-8CBB-4AE6-9F91-1120D5C467E5}"/>
          </ac:cxnSpMkLst>
        </pc:cxnChg>
        <pc:cxnChg chg="del mod topLvl">
          <ac:chgData name="Judson Santiago" userId="ebb108da2f256286" providerId="LiveId" clId="{99B8B43A-DE51-4D47-8278-20E41DFE45DE}" dt="2021-09-14T19:14:47.045" v="7329" actId="478"/>
          <ac:cxnSpMkLst>
            <pc:docMk/>
            <pc:sldMk cId="1890645737" sldId="567"/>
            <ac:cxnSpMk id="9" creationId="{C1E1C53E-D414-49BC-9055-86AF92FDDDF9}"/>
          </ac:cxnSpMkLst>
        </pc:cxnChg>
        <pc:cxnChg chg="del mod topLvl">
          <ac:chgData name="Judson Santiago" userId="ebb108da2f256286" providerId="LiveId" clId="{99B8B43A-DE51-4D47-8278-20E41DFE45DE}" dt="2021-09-14T19:14:45.701" v="7328" actId="478"/>
          <ac:cxnSpMkLst>
            <pc:docMk/>
            <pc:sldMk cId="1890645737" sldId="567"/>
            <ac:cxnSpMk id="10" creationId="{AB96E408-9D02-450A-9DC9-B81C76DC3008}"/>
          </ac:cxnSpMkLst>
        </pc:cxnChg>
        <pc:cxnChg chg="add del mod topLvl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11" creationId="{9D2CB153-A409-437D-8491-5E6C666F4F76}"/>
          </ac:cxnSpMkLst>
        </pc:cxnChg>
        <pc:cxnChg chg="add del mod topLvl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12" creationId="{6D4011AE-5937-4ACF-9C28-76EB402C50E8}"/>
          </ac:cxnSpMkLst>
        </pc:cxnChg>
        <pc:cxnChg chg="del mod topLvl">
          <ac:chgData name="Judson Santiago" userId="ebb108da2f256286" providerId="LiveId" clId="{99B8B43A-DE51-4D47-8278-20E41DFE45DE}" dt="2021-09-14T19:15:04.475" v="7338" actId="478"/>
          <ac:cxnSpMkLst>
            <pc:docMk/>
            <pc:sldMk cId="1890645737" sldId="567"/>
            <ac:cxnSpMk id="13" creationId="{6F2FF7FC-5314-46EC-B5CC-6DE57099CA55}"/>
          </ac:cxnSpMkLst>
        </pc:cxnChg>
        <pc:cxnChg chg="del mod topLvl">
          <ac:chgData name="Judson Santiago" userId="ebb108da2f256286" providerId="LiveId" clId="{99B8B43A-DE51-4D47-8278-20E41DFE45DE}" dt="2021-09-14T19:15:15.037" v="7345" actId="478"/>
          <ac:cxnSpMkLst>
            <pc:docMk/>
            <pc:sldMk cId="1890645737" sldId="567"/>
            <ac:cxnSpMk id="14" creationId="{C084B1E7-55D2-4C8E-AABA-3CC057A2DFB7}"/>
          </ac:cxnSpMkLst>
        </pc:cxnChg>
        <pc:cxnChg chg="del mod topLvl">
          <ac:chgData name="Judson Santiago" userId="ebb108da2f256286" providerId="LiveId" clId="{99B8B43A-DE51-4D47-8278-20E41DFE45DE}" dt="2021-09-14T19:15:09.694" v="7341" actId="478"/>
          <ac:cxnSpMkLst>
            <pc:docMk/>
            <pc:sldMk cId="1890645737" sldId="567"/>
            <ac:cxnSpMk id="15" creationId="{5B0DA93F-A24C-4C99-8CA4-E9D07466DF5E}"/>
          </ac:cxnSpMkLst>
        </pc:cxnChg>
        <pc:cxnChg chg="del mod topLvl">
          <ac:chgData name="Judson Santiago" userId="ebb108da2f256286" providerId="LiveId" clId="{99B8B43A-DE51-4D47-8278-20E41DFE45DE}" dt="2021-09-14T19:15:01.068" v="7335" actId="478"/>
          <ac:cxnSpMkLst>
            <pc:docMk/>
            <pc:sldMk cId="1890645737" sldId="567"/>
            <ac:cxnSpMk id="23" creationId="{D1DF4533-DC45-46E4-8EE9-0BB0B91DE521}"/>
          </ac:cxnSpMkLst>
        </pc:cxnChg>
        <pc:cxnChg chg="del mod topLvl">
          <ac:chgData name="Judson Santiago" userId="ebb108da2f256286" providerId="LiveId" clId="{99B8B43A-DE51-4D47-8278-20E41DFE45DE}" dt="2021-09-14T19:15:00.021" v="7334" actId="478"/>
          <ac:cxnSpMkLst>
            <pc:docMk/>
            <pc:sldMk cId="1890645737" sldId="567"/>
            <ac:cxnSpMk id="24" creationId="{EDD7777D-6153-42CB-BE20-75BA819ACC58}"/>
          </ac:cxnSpMkLst>
        </pc:cxnChg>
        <pc:cxnChg chg="del mod topLvl">
          <ac:chgData name="Judson Santiago" userId="ebb108da2f256286" providerId="LiveId" clId="{99B8B43A-DE51-4D47-8278-20E41DFE45DE}" dt="2021-09-14T19:15:03.600" v="7337" actId="478"/>
          <ac:cxnSpMkLst>
            <pc:docMk/>
            <pc:sldMk cId="1890645737" sldId="567"/>
            <ac:cxnSpMk id="25" creationId="{CAC85C13-3B29-4195-854A-1B330FE528FF}"/>
          </ac:cxnSpMkLst>
        </pc:cxnChg>
        <pc:cxnChg chg="del mod topLvl">
          <ac:chgData name="Judson Santiago" userId="ebb108da2f256286" providerId="LiveId" clId="{99B8B43A-DE51-4D47-8278-20E41DFE45DE}" dt="2021-09-14T19:15:02.381" v="7336" actId="478"/>
          <ac:cxnSpMkLst>
            <pc:docMk/>
            <pc:sldMk cId="1890645737" sldId="567"/>
            <ac:cxnSpMk id="26" creationId="{7A119B82-F309-4B73-9017-9AB7F5EFA206}"/>
          </ac:cxnSpMkLst>
        </pc:cxnChg>
        <pc:cxnChg chg="add del mod topLvl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28" creationId="{AB008C4E-FA4D-4EE9-92FC-42E2462DBCB6}"/>
          </ac:cxnSpMkLst>
        </pc:cxnChg>
        <pc:cxnChg chg="add del mod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35" creationId="{7E3C61D8-BC08-42C6-9F56-ED75406A6797}"/>
          </ac:cxnSpMkLst>
        </pc:cxnChg>
        <pc:cxnChg chg="add del mod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36" creationId="{95D13F59-714A-41DD-9FFC-6D0755673667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5" creationId="{5C317CE0-9E60-4179-B404-3E1C1149818E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6" creationId="{C43C3F95-63E3-4AAD-9D13-7220C06CA23C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7" creationId="{1159FECE-905B-4A33-8967-E7367E08EA02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8" creationId="{A7DA9AB2-3A2D-442E-8BE5-B90D7099A536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9" creationId="{3A18DFA3-6AF8-4EBD-8BAF-2A7A184DBE76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0" creationId="{51BA106A-DEC1-458E-99CA-6C09C8F481B5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1" creationId="{F4FC0E33-ECB2-4E2D-B4AA-E767FF24E87D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2" creationId="{88B17F5D-8AA5-489E-A145-90E38084DB77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3" creationId="{8D4494B9-37A3-4541-A306-3138FBD5EF8F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4" creationId="{C45E6B24-1019-45EE-85D0-AEC61B36F015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5" creationId="{5EDC8184-BD10-4562-B4A4-A26BE80A4A7F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3" creationId="{FA338BBD-2981-40FC-95E6-C862BE20CB45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4" creationId="{0FE9FC76-C337-48F0-90A9-D9FDEE252A72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5" creationId="{F6A15446-1B3C-4F81-BDD5-22305354A441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6" creationId="{C4717E08-01A8-48C4-84EA-808C6ED766A3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8" creationId="{65842B94-D86C-48F1-B5D3-E1DEB1D8F83B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69" creationId="{F2307AC3-4F69-4BC4-B1DD-CAA799941CC5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70" creationId="{2414CB3C-BB83-4163-8E0F-44A5DE5297BB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76" creationId="{0F6B69D8-3ACC-47D5-B8B3-AB3C6EC0E69A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77" creationId="{46B5B0FC-E8A2-4D49-91EC-FB1D2B61E9CA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78" creationId="{220643CF-88BA-4FB2-811B-6F79B8FD5505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79" creationId="{5EDDEC3A-83DA-409A-A6E1-486A5D9CC08C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80" creationId="{30E5C40F-BD40-4BAD-9FBC-D9663768378D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86" creationId="{3042A35E-8384-4578-8EEC-922D86EDFDD1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87" creationId="{DF8758B9-3B1B-470D-8AE9-A19B7771B204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88" creationId="{89CA67A9-B1EB-4CC5-8EDA-6A899F3F8819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0" creationId="{EFF6440A-DC6B-4B18-BDD8-7F57AC050DF7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1" creationId="{C4B26F18-E6E4-4AAC-A5D4-A0BC1E893EE2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2" creationId="{A81DE804-4959-4E16-9E86-BE108EB75900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3" creationId="{02C6C68C-E8DE-4BD0-B323-D52B57298BF0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4" creationId="{1C8E1A3F-E7CD-4AD4-9F8D-F3B8C4E1A390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5" creationId="{DBBD3D02-2575-4D91-96B8-BC3641D167D9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6" creationId="{7969F623-491F-4EF1-9BA6-934A56DFB155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7" creationId="{009CB61B-450C-4A4B-A92E-0A58BDB0FF92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8" creationId="{FE319734-C660-449E-AB7F-0CECAFA99F5E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9" creationId="{38A85402-762F-4A5A-9F00-E0CB8FF7E891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00" creationId="{0DA24C07-BA7C-4F5C-B50D-E0B2B2EF56AA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08" creationId="{2703570B-C719-4E5F-8934-E54226B9C878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09" creationId="{FEA3624B-0775-4137-ABC0-AB823C5F5CE5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10" creationId="{4220E431-8C51-4103-8C4E-C79611287964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11" creationId="{EB7B6388-D691-4512-999D-DF5485C4155C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13" creationId="{34D0413B-3340-4D95-9732-55E365E95A05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115" creationId="{3722E4F2-0D7E-49B6-8CDA-49737382A096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126" creationId="{1700B028-9497-43D9-A5A9-75493BC358C5}"/>
          </ac:cxnSpMkLst>
        </pc:cxnChg>
      </pc:sldChg>
      <pc:sldChg chg="addSp delSp modSp add mod modTransition modNotesTx">
        <pc:chgData name="Judson Santiago" userId="ebb108da2f256286" providerId="LiveId" clId="{99B8B43A-DE51-4D47-8278-20E41DFE45DE}" dt="2021-09-16T04:12:27.774" v="20000"/>
        <pc:sldMkLst>
          <pc:docMk/>
          <pc:sldMk cId="549748553" sldId="568"/>
        </pc:sldMkLst>
        <pc:spChg chg="mod">
          <ac:chgData name="Judson Santiago" userId="ebb108da2f256286" providerId="LiveId" clId="{99B8B43A-DE51-4D47-8278-20E41DFE45DE}" dt="2021-09-14T22:04:54.071" v="8216" actId="20577"/>
          <ac:spMkLst>
            <pc:docMk/>
            <pc:sldMk cId="549748553" sldId="568"/>
            <ac:spMk id="3" creationId="{336958A8-CFED-4682-9FB6-E0FA67821AFE}"/>
          </ac:spMkLst>
        </pc:spChg>
        <pc:spChg chg="add mod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56" creationId="{05B62A75-562B-48BC-9672-9BD013CACE6E}"/>
          </ac:spMkLst>
        </pc:spChg>
        <pc:spChg chg="add mod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57" creationId="{29D9813B-08BE-4E04-88CC-A134772014C2}"/>
          </ac:spMkLst>
        </pc:spChg>
        <pc:spChg chg="add mod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60" creationId="{D7C7EE41-BA62-4A51-9485-B47EABE9DEA5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82" creationId="{6AC1DD1D-EAC3-41CC-9F7C-7FD89DD72C7F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84" creationId="{75E61689-E8A3-4719-82F2-1CAF035A756B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1" creationId="{89A0FDC8-0294-41FA-9AF4-B179E38672EC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2" creationId="{ED9B3243-7291-4293-9320-051054F3D7BC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3" creationId="{6347412E-F847-4774-898A-341393458BEF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4" creationId="{486B7409-E199-44BE-9219-64F78898C83C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5" creationId="{EB128BC1-92C3-465C-BEB5-15F2CBD2B855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6" creationId="{155995A4-3756-44F8-902C-042FF6BA4062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7" creationId="{08971AE0-532B-43D6-9654-ECF56F4CF23C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12" creationId="{D5DB3E04-38CD-4049-AC34-E26D7D504976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14" creationId="{1218D8F3-2AC0-4FEF-BCE1-5E7ADCC3EE80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17" creationId="{815BE6F8-66F6-4A0B-8744-01AEC4E8C4C5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18" creationId="{D7367BAD-D7F8-4B3A-8012-41ECA9D64E16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19" creationId="{995C17FA-9E99-4EB9-BE82-313BBA1C2825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0" creationId="{14D27E0F-6F9B-41D3-8777-FB4853284DF7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1" creationId="{B5FB3201-2F03-4DC4-AB99-7F8AE9CF0078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2" creationId="{7F63E5BC-1B5C-447B-BA5B-09B36FC4B083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3" creationId="{370ED694-156A-4BCF-BED6-B6C61EE78FEB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4" creationId="{92885138-91DC-42F5-A107-500A5B1AFA2A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31" creationId="{75B19336-23D7-4D70-9C5F-060A59EDA174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32" creationId="{A53B02AD-A6DC-4424-A0DE-58BFB8A8F6E9}"/>
          </ac:spMkLst>
        </pc:spChg>
        <pc:spChg chg="mod topLvl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133" creationId="{96510B54-CBA8-4371-9B46-160D7282459B}"/>
          </ac:spMkLst>
        </pc:spChg>
        <pc:spChg chg="mod topLvl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135" creationId="{1433BAC7-1C96-4654-A8FA-74F596FF3E69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37" creationId="{7721C4CB-FEF6-4F6B-B7BB-0F3ECADC8F0F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39" creationId="{BA2F720F-11DD-4A80-B68D-3074BED29D4E}"/>
          </ac:spMkLst>
        </pc:spChg>
        <pc:grpChg chg="add mod">
          <ac:chgData name="Judson Santiago" userId="ebb108da2f256286" providerId="LiveId" clId="{99B8B43A-DE51-4D47-8278-20E41DFE45DE}" dt="2021-09-14T21:51:13.779" v="8053" actId="338"/>
          <ac:grpSpMkLst>
            <pc:docMk/>
            <pc:sldMk cId="549748553" sldId="568"/>
            <ac:grpSpMk id="4" creationId="{DD4C8EF6-029D-422F-8157-873DEB90AA66}"/>
          </ac:grpSpMkLst>
        </pc:grpChg>
        <pc:grpChg chg="add del mod">
          <ac:chgData name="Judson Santiago" userId="ebb108da2f256286" providerId="LiveId" clId="{99B8B43A-DE51-4D47-8278-20E41DFE45DE}" dt="2021-09-14T22:01:09.264" v="8177" actId="165"/>
          <ac:grpSpMkLst>
            <pc:docMk/>
            <pc:sldMk cId="549748553" sldId="568"/>
            <ac:grpSpMk id="5" creationId="{E1C55873-CF32-489D-ADE0-CA2DA3237212}"/>
          </ac:grpSpMkLst>
        </pc:grpChg>
        <pc:grpChg chg="add del mod">
          <ac:chgData name="Judson Santiago" userId="ebb108da2f256286" providerId="LiveId" clId="{99B8B43A-DE51-4D47-8278-20E41DFE45DE}" dt="2021-09-14T22:58:17.320" v="8908" actId="165"/>
          <ac:grpSpMkLst>
            <pc:docMk/>
            <pc:sldMk cId="549748553" sldId="568"/>
            <ac:grpSpMk id="6" creationId="{B2A677FD-0207-4DF6-AB55-C20BED291838}"/>
          </ac:grpSpMkLst>
        </pc:grpChg>
        <pc:grpChg chg="add mod">
          <ac:chgData name="Judson Santiago" userId="ebb108da2f256286" providerId="LiveId" clId="{99B8B43A-DE51-4D47-8278-20E41DFE45DE}" dt="2021-09-14T22:58:26.273" v="8909" actId="164"/>
          <ac:grpSpMkLst>
            <pc:docMk/>
            <pc:sldMk cId="549748553" sldId="568"/>
            <ac:grpSpMk id="7" creationId="{2BBE921A-F877-4533-8686-F1B4D6F6187E}"/>
          </ac:grpSpMkLst>
        </pc:grpChg>
        <pc:grpChg chg="mod">
          <ac:chgData name="Judson Santiago" userId="ebb108da2f256286" providerId="LiveId" clId="{99B8B43A-DE51-4D47-8278-20E41DFE45DE}" dt="2021-09-14T19:59:55.334" v="7840" actId="206"/>
          <ac:grpSpMkLst>
            <pc:docMk/>
            <pc:sldMk cId="549748553" sldId="568"/>
            <ac:grpSpMk id="89" creationId="{2E658B41-CED8-4C90-BFEE-BF29EF8D68B6}"/>
          </ac:grpSpMkLst>
        </pc:grpChg>
        <pc:grpChg chg="del mod topLvl">
          <ac:chgData name="Judson Santiago" userId="ebb108da2f256286" providerId="LiveId" clId="{99B8B43A-DE51-4D47-8278-20E41DFE45DE}" dt="2021-09-14T21:51:19.154" v="8054" actId="165"/>
          <ac:grpSpMkLst>
            <pc:docMk/>
            <pc:sldMk cId="549748553" sldId="568"/>
            <ac:grpSpMk id="136" creationId="{9FC5EC41-1947-4676-A0E5-4F3F956414FF}"/>
          </ac:grpSpMkLst>
        </pc:grpChg>
        <pc:grpChg chg="mod">
          <ac:chgData name="Judson Santiago" userId="ebb108da2f256286" providerId="LiveId" clId="{99B8B43A-DE51-4D47-8278-20E41DFE45DE}" dt="2021-09-14T21:55:29.383" v="8101" actId="14100"/>
          <ac:grpSpMkLst>
            <pc:docMk/>
            <pc:sldMk cId="549748553" sldId="568"/>
            <ac:grpSpMk id="138" creationId="{A53E7F16-C9E3-4038-B392-149AE3862E03}"/>
          </ac:grpSpMkLst>
        </pc:grpChg>
        <pc:grpChg chg="del mod">
          <ac:chgData name="Judson Santiago" userId="ebb108da2f256286" providerId="LiveId" clId="{99B8B43A-DE51-4D47-8278-20E41DFE45DE}" dt="2021-09-14T21:51:00.121" v="8051" actId="165"/>
          <ac:grpSpMkLst>
            <pc:docMk/>
            <pc:sldMk cId="549748553" sldId="568"/>
            <ac:grpSpMk id="140" creationId="{A68440AB-BEB6-4810-9BA8-A6E02B645683}"/>
          </ac:grpSpMkLst>
        </pc:grpChg>
        <pc:graphicFrameChg chg="add del mod">
          <ac:chgData name="Judson Santiago" userId="ebb108da2f256286" providerId="LiveId" clId="{99B8B43A-DE51-4D47-8278-20E41DFE45DE}" dt="2021-09-14T22:50:35.322" v="8776" actId="478"/>
          <ac:graphicFrameMkLst>
            <pc:docMk/>
            <pc:sldMk cId="549748553" sldId="568"/>
            <ac:graphicFrameMk id="62" creationId="{54386471-0162-4014-BB56-842E45B040D7}"/>
          </ac:graphicFrameMkLst>
        </pc:graphicFrameChg>
        <pc:graphicFrameChg chg="add mod">
          <ac:chgData name="Judson Santiago" userId="ebb108da2f256286" providerId="LiveId" clId="{99B8B43A-DE51-4D47-8278-20E41DFE45DE}" dt="2021-09-14T22:58:26.273" v="8909" actId="164"/>
          <ac:graphicFrameMkLst>
            <pc:docMk/>
            <pc:sldMk cId="549748553" sldId="568"/>
            <ac:graphicFrameMk id="63" creationId="{EC11BF7D-6206-4263-BFC8-039EA4C9019B}"/>
          </ac:graphicFrameMkLst>
        </pc:graphicFrame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79" creationId="{5EDDEC3A-83DA-409A-A6E1-486A5D9CC08C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80" creationId="{30E5C40F-BD40-4BAD-9FBC-D9663768378D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86" creationId="{3042A35E-8384-4578-8EEC-922D86EDFDD1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87" creationId="{DF8758B9-3B1B-470D-8AE9-A19B7771B204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88" creationId="{89CA67A9-B1EB-4CC5-8EDA-6A899F3F8819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0" creationId="{EFF6440A-DC6B-4B18-BDD8-7F57AC050DF7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1" creationId="{C4B26F18-E6E4-4AAC-A5D4-A0BC1E893EE2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2" creationId="{A81DE804-4959-4E16-9E86-BE108EB75900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3" creationId="{02C6C68C-E8DE-4BD0-B323-D52B57298BF0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4" creationId="{1C8E1A3F-E7CD-4AD4-9F8D-F3B8C4E1A390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5" creationId="{DBBD3D02-2575-4D91-96B8-BC3641D167D9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6" creationId="{7969F623-491F-4EF1-9BA6-934A56DFB155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7" creationId="{009CB61B-450C-4A4B-A92E-0A58BDB0FF92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8" creationId="{FE319734-C660-449E-AB7F-0CECAFA99F5E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9" creationId="{38A85402-762F-4A5A-9F00-E0CB8FF7E891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00" creationId="{0DA24C07-BA7C-4F5C-B50D-E0B2B2EF56AA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08" creationId="{2703570B-C719-4E5F-8934-E54226B9C878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09" creationId="{FEA3624B-0775-4137-ABC0-AB823C5F5CE5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10" creationId="{4220E431-8C51-4103-8C4E-C79611287964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11" creationId="{EB7B6388-D691-4512-999D-DF5485C4155C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13" creationId="{34D0413B-3340-4D95-9732-55E365E95A05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115" creationId="{3722E4F2-0D7E-49B6-8CDA-49737382A096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126" creationId="{1700B028-9497-43D9-A5A9-75493BC358C5}"/>
          </ac:cxnSpMkLst>
        </pc:cxnChg>
      </pc:sldChg>
      <pc:sldChg chg="modSp add del mod">
        <pc:chgData name="Judson Santiago" userId="ebb108da2f256286" providerId="LiveId" clId="{99B8B43A-DE51-4D47-8278-20E41DFE45DE}" dt="2021-09-14T19:51:09.408" v="7809" actId="47"/>
        <pc:sldMkLst>
          <pc:docMk/>
          <pc:sldMk cId="2450577927" sldId="568"/>
        </pc:sldMkLst>
        <pc:spChg chg="mod">
          <ac:chgData name="Judson Santiago" userId="ebb108da2f256286" providerId="LiveId" clId="{99B8B43A-DE51-4D47-8278-20E41DFE45DE}" dt="2021-09-14T19:46:11.679" v="7789" actId="20577"/>
          <ac:spMkLst>
            <pc:docMk/>
            <pc:sldMk cId="2450577927" sldId="568"/>
            <ac:spMk id="114" creationId="{1218D8F3-2AC0-4FEF-BCE1-5E7ADCC3EE80}"/>
          </ac:spMkLst>
        </pc:spChg>
      </pc:sldChg>
      <pc:sldChg chg="addSp delSp modSp new mod modTransition">
        <pc:chgData name="Judson Santiago" userId="ebb108da2f256286" providerId="LiveId" clId="{99B8B43A-DE51-4D47-8278-20E41DFE45DE}" dt="2021-09-16T04:12:27.774" v="20000"/>
        <pc:sldMkLst>
          <pc:docMk/>
          <pc:sldMk cId="3863176978" sldId="569"/>
        </pc:sldMkLst>
        <pc:spChg chg="mod">
          <ac:chgData name="Judson Santiago" userId="ebb108da2f256286" providerId="LiveId" clId="{99B8B43A-DE51-4D47-8278-20E41DFE45DE}" dt="2021-09-14T22:04:44.567" v="8215"/>
          <ac:spMkLst>
            <pc:docMk/>
            <pc:sldMk cId="3863176978" sldId="569"/>
            <ac:spMk id="2" creationId="{57C421AB-0FA3-4D42-8765-A325EBDCC951}"/>
          </ac:spMkLst>
        </pc:spChg>
        <pc:spChg chg="mod">
          <ac:chgData name="Judson Santiago" userId="ebb108da2f256286" providerId="LiveId" clId="{99B8B43A-DE51-4D47-8278-20E41DFE45DE}" dt="2021-09-14T23:06:11.485" v="8936" actId="207"/>
          <ac:spMkLst>
            <pc:docMk/>
            <pc:sldMk cId="3863176978" sldId="569"/>
            <ac:spMk id="3" creationId="{D3BCEF1B-CA36-454C-99D9-0C2DD170B7BF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5" creationId="{70E556D5-2BD1-4A12-811D-0E189A372BEC}"/>
          </ac:spMkLst>
        </pc:spChg>
        <pc:spChg chg="del mod">
          <ac:chgData name="Judson Santiago" userId="ebb108da2f256286" providerId="LiveId" clId="{99B8B43A-DE51-4D47-8278-20E41DFE45DE}" dt="2021-09-14T22:09:30.862" v="8410" actId="478"/>
          <ac:spMkLst>
            <pc:docMk/>
            <pc:sldMk cId="3863176978" sldId="569"/>
            <ac:spMk id="8" creationId="{EF6A1D92-E5B7-4A76-A8B3-67BF9CC63346}"/>
          </ac:spMkLst>
        </pc:spChg>
        <pc:spChg chg="del mod">
          <ac:chgData name="Judson Santiago" userId="ebb108da2f256286" providerId="LiveId" clId="{99B8B43A-DE51-4D47-8278-20E41DFE45DE}" dt="2021-09-14T22:09:28.643" v="8409" actId="478"/>
          <ac:spMkLst>
            <pc:docMk/>
            <pc:sldMk cId="3863176978" sldId="569"/>
            <ac:spMk id="9" creationId="{14B2E005-5938-4E9F-BDFC-F6D38A0F3F6B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13" creationId="{C4552D7B-3762-4A52-AA84-7EEF92D661EB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15" creationId="{F73E3229-1DE7-47AA-B557-C684B8985FBA}"/>
          </ac:spMkLst>
        </pc:spChg>
        <pc:spChg chg="del mod">
          <ac:chgData name="Judson Santiago" userId="ebb108da2f256286" providerId="LiveId" clId="{99B8B43A-DE51-4D47-8278-20E41DFE45DE}" dt="2021-09-14T22:10:21.127" v="8418" actId="478"/>
          <ac:spMkLst>
            <pc:docMk/>
            <pc:sldMk cId="3863176978" sldId="569"/>
            <ac:spMk id="16" creationId="{9FDF56E5-11B2-44B3-BB82-6C988652AA54}"/>
          </ac:spMkLst>
        </pc:spChg>
        <pc:spChg chg="del mod">
          <ac:chgData name="Judson Santiago" userId="ebb108da2f256286" providerId="LiveId" clId="{99B8B43A-DE51-4D47-8278-20E41DFE45DE}" dt="2021-09-14T22:10:19.143" v="8417" actId="478"/>
          <ac:spMkLst>
            <pc:docMk/>
            <pc:sldMk cId="3863176978" sldId="569"/>
            <ac:spMk id="17" creationId="{9731079B-18D9-472F-BBA9-E9AC3DACE019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18" creationId="{17BCFF7E-D2A0-4304-8DE0-1EFBD3B85DB9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19" creationId="{98D676D1-5556-4456-A0DF-EC4D55381AEA}"/>
          </ac:spMkLst>
        </pc:spChg>
        <pc:spChg chg="del mod">
          <ac:chgData name="Judson Santiago" userId="ebb108da2f256286" providerId="LiveId" clId="{99B8B43A-DE51-4D47-8278-20E41DFE45DE}" dt="2021-09-14T22:11:00.836" v="8438" actId="21"/>
          <ac:spMkLst>
            <pc:docMk/>
            <pc:sldMk cId="3863176978" sldId="569"/>
            <ac:spMk id="20" creationId="{0A223DE6-91FA-4A0E-BD03-9852C73FC47C}"/>
          </ac:spMkLst>
        </pc:spChg>
        <pc:spChg chg="del mod">
          <ac:chgData name="Judson Santiago" userId="ebb108da2f256286" providerId="LiveId" clId="{99B8B43A-DE51-4D47-8278-20E41DFE45DE}" dt="2021-09-14T22:09:22.924" v="8407" actId="478"/>
          <ac:spMkLst>
            <pc:docMk/>
            <pc:sldMk cId="3863176978" sldId="569"/>
            <ac:spMk id="22" creationId="{8DD1064D-A76C-41D0-B7B0-DE47373AA4BB}"/>
          </ac:spMkLst>
        </pc:spChg>
        <pc:spChg chg="del mod">
          <ac:chgData name="Judson Santiago" userId="ebb108da2f256286" providerId="LiveId" clId="{99B8B43A-DE51-4D47-8278-20E41DFE45DE}" dt="2021-09-14T22:09:26.221" v="8408" actId="478"/>
          <ac:spMkLst>
            <pc:docMk/>
            <pc:sldMk cId="3863176978" sldId="569"/>
            <ac:spMk id="23" creationId="{E99D43B2-291A-48F7-9389-BBC95CF42803}"/>
          </ac:spMkLst>
        </pc:spChg>
        <pc:spChg chg="del mod">
          <ac:chgData name="Judson Santiago" userId="ebb108da2f256286" providerId="LiveId" clId="{99B8B43A-DE51-4D47-8278-20E41DFE45DE}" dt="2021-09-14T22:09:16.410" v="8405" actId="478"/>
          <ac:spMkLst>
            <pc:docMk/>
            <pc:sldMk cId="3863176978" sldId="569"/>
            <ac:spMk id="24" creationId="{F5FD51AD-782A-487E-92F6-8EA9270D6F21}"/>
          </ac:spMkLst>
        </pc:spChg>
        <pc:spChg chg="del mod">
          <ac:chgData name="Judson Santiago" userId="ebb108da2f256286" providerId="LiveId" clId="{99B8B43A-DE51-4D47-8278-20E41DFE45DE}" dt="2021-09-14T22:09:17.895" v="8406" actId="478"/>
          <ac:spMkLst>
            <pc:docMk/>
            <pc:sldMk cId="3863176978" sldId="569"/>
            <ac:spMk id="25" creationId="{77E17992-FEEA-4088-9CCC-9BF3FED6FF45}"/>
          </ac:spMkLst>
        </pc:spChg>
        <pc:spChg chg="del mod">
          <ac:chgData name="Judson Santiago" userId="ebb108da2f256286" providerId="LiveId" clId="{99B8B43A-DE51-4D47-8278-20E41DFE45DE}" dt="2021-09-14T22:10:22.767" v="8419" actId="478"/>
          <ac:spMkLst>
            <pc:docMk/>
            <pc:sldMk cId="3863176978" sldId="569"/>
            <ac:spMk id="26" creationId="{264B4B3A-8CA8-4576-B105-8E5A943C52DB}"/>
          </ac:spMkLst>
        </pc:spChg>
        <pc:spChg chg="del mod">
          <ac:chgData name="Judson Santiago" userId="ebb108da2f256286" providerId="LiveId" clId="{99B8B43A-DE51-4D47-8278-20E41DFE45DE}" dt="2021-09-14T22:10:24.079" v="8420" actId="478"/>
          <ac:spMkLst>
            <pc:docMk/>
            <pc:sldMk cId="3863176978" sldId="569"/>
            <ac:spMk id="27" creationId="{B534E41F-E076-4CB6-9532-2197C3484F08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29" creationId="{1DEED947-3967-4E8A-81C8-C1C954A4A536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32" creationId="{E71246F0-92EC-48D8-8773-AA1FFA147F86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33" creationId="{FDA70E04-D3C8-432A-AEF2-891B948E277B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37" creationId="{E965A872-F333-458D-B0F0-637CA9BED7BF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39" creationId="{4E20BF61-C42D-4256-A395-CEC573C1997A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0" creationId="{B64AE3D9-208E-49FC-8593-0CB7959BCEAB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1" creationId="{1E4FA1CC-897A-48F6-BECA-00FADC2D77BA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2" creationId="{CE4F08D8-2CD7-4CEF-9957-E808469B58F5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3" creationId="{B201C96E-5857-4D69-A115-F7BC7F9A5B39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4" creationId="{DA2D2AF8-117B-4222-B43F-589DCCCFC3E3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5" creationId="{45BAAF6D-1A50-47F2-905D-7086CFD3F01B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6" creationId="{699FDEE3-C388-4D59-ABEA-9BD14979F4A4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8" creationId="{E8EB244C-74CE-4637-84D8-B37578FB7371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9" creationId="{BA394A0C-AF72-4A87-8343-DB03B3F13C50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52" creationId="{B8C5927A-E8E6-434D-BF48-9FE1FCE59FEE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56" creationId="{0A8BDDEE-6D64-44EB-9FCD-0BAF5116C816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62" creationId="{96E36BB5-C493-4D4E-A799-1A4246FBB1B2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64" creationId="{B9D98CF1-1DFF-4F38-9FF9-91A4198C06F5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65" creationId="{DB482AFE-46FF-4C18-AE87-A2C6BD510859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66" creationId="{218C1326-FC03-4296-8AF2-1958017C53D5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73" creationId="{81D0DC6E-BF8D-4843-892D-07CA2A10930C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74" creationId="{6C6175BC-6F63-4B1E-BD86-D15C91E7DFF0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80" creationId="{99AFD1FE-2373-41B3-A336-E8FF811FC3E9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81" creationId="{72331D2F-66C8-4F59-8D3B-AFEA84AA0539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82" creationId="{9813FB30-7B01-4ED0-ABBC-E5FCBAFC7169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88" creationId="{CF310FD5-681D-4A74-B105-F869B627D30D}"/>
          </ac:spMkLst>
        </pc:spChg>
        <pc:spChg chg="add mod">
          <ac:chgData name="Judson Santiago" userId="ebb108da2f256286" providerId="LiveId" clId="{99B8B43A-DE51-4D47-8278-20E41DFE45DE}" dt="2021-09-14T22:43:38.380" v="8722" actId="1076"/>
          <ac:spMkLst>
            <pc:docMk/>
            <pc:sldMk cId="3863176978" sldId="569"/>
            <ac:spMk id="89" creationId="{D858EDCD-2313-4483-B91D-50E3D8D34642}"/>
          </ac:spMkLst>
        </pc:spChg>
        <pc:spChg chg="add mod">
          <ac:chgData name="Judson Santiago" userId="ebb108da2f256286" providerId="LiveId" clId="{99B8B43A-DE51-4D47-8278-20E41DFE45DE}" dt="2021-09-14T22:37:31.889" v="8685" actId="164"/>
          <ac:spMkLst>
            <pc:docMk/>
            <pc:sldMk cId="3863176978" sldId="569"/>
            <ac:spMk id="90" creationId="{09D97A0D-84E3-4A9F-A05F-D397CA7D0EB8}"/>
          </ac:spMkLst>
        </pc:spChg>
        <pc:spChg chg="add mod">
          <ac:chgData name="Judson Santiago" userId="ebb108da2f256286" providerId="LiveId" clId="{99B8B43A-DE51-4D47-8278-20E41DFE45DE}" dt="2021-09-16T03:07:35.827" v="18882" actId="16959"/>
          <ac:spMkLst>
            <pc:docMk/>
            <pc:sldMk cId="3863176978" sldId="569"/>
            <ac:spMk id="92" creationId="{2F013CA6-41AC-4956-9ED1-F0E9690BC2A1}"/>
          </ac:spMkLst>
        </pc:spChg>
        <pc:spChg chg="add mod">
          <ac:chgData name="Judson Santiago" userId="ebb108da2f256286" providerId="LiveId" clId="{99B8B43A-DE51-4D47-8278-20E41DFE45DE}" dt="2021-09-14T22:43:38.380" v="8722" actId="1076"/>
          <ac:spMkLst>
            <pc:docMk/>
            <pc:sldMk cId="3863176978" sldId="569"/>
            <ac:spMk id="93" creationId="{729C5E28-C769-4680-BD30-B7B66D82F504}"/>
          </ac:spMkLst>
        </pc:spChg>
        <pc:spChg chg="add mod ord">
          <ac:chgData name="Judson Santiago" userId="ebb108da2f256286" providerId="LiveId" clId="{99B8B43A-DE51-4D47-8278-20E41DFE45DE}" dt="2021-09-14T22:37:31.889" v="8685" actId="164"/>
          <ac:spMkLst>
            <pc:docMk/>
            <pc:sldMk cId="3863176978" sldId="569"/>
            <ac:spMk id="94" creationId="{903887EE-7BEE-483E-B568-4780638F60B1}"/>
          </ac:spMkLst>
        </pc:spChg>
        <pc:grpChg chg="add del mod">
          <ac:chgData name="Judson Santiago" userId="ebb108da2f256286" providerId="LiveId" clId="{99B8B43A-DE51-4D47-8278-20E41DFE45DE}" dt="2021-09-14T22:14:10.023" v="8485" actId="165"/>
          <ac:grpSpMkLst>
            <pc:docMk/>
            <pc:sldMk cId="3863176978" sldId="569"/>
            <ac:grpSpMk id="4" creationId="{767807C9-F685-4446-A807-8CE645738C22}"/>
          </ac:grpSpMkLst>
        </pc:grpChg>
        <pc:grpChg chg="add del mod">
          <ac:chgData name="Judson Santiago" userId="ebb108da2f256286" providerId="LiveId" clId="{99B8B43A-DE51-4D47-8278-20E41DFE45DE}" dt="2021-09-14T22:26:07.240" v="8581" actId="478"/>
          <ac:grpSpMkLst>
            <pc:docMk/>
            <pc:sldMk cId="3863176978" sldId="569"/>
            <ac:grpSpMk id="28" creationId="{342CE0CD-2A3B-4015-A093-4BAB6AEB2B8A}"/>
          </ac:grpSpMkLst>
        </pc:grpChg>
        <pc:grpChg chg="add mod">
          <ac:chgData name="Judson Santiago" userId="ebb108da2f256286" providerId="LiveId" clId="{99B8B43A-DE51-4D47-8278-20E41DFE45DE}" dt="2021-09-14T22:43:38.380" v="8722" actId="1076"/>
          <ac:grpSpMkLst>
            <pc:docMk/>
            <pc:sldMk cId="3863176978" sldId="569"/>
            <ac:grpSpMk id="95" creationId="{09ACF0F3-F67A-4E99-8BB9-3F4E7A255829}"/>
          </ac:grpSpMkLst>
        </pc:grpChg>
        <pc:grpChg chg="add del mod">
          <ac:chgData name="Judson Santiago" userId="ebb108da2f256286" providerId="LiveId" clId="{99B8B43A-DE51-4D47-8278-20E41DFE45DE}" dt="2021-09-14T22:58:06.835" v="8906" actId="165"/>
          <ac:grpSpMkLst>
            <pc:docMk/>
            <pc:sldMk cId="3863176978" sldId="569"/>
            <ac:grpSpMk id="96" creationId="{7C8D3A03-2B58-4F86-8114-F413406E0AF9}"/>
          </ac:grpSpMkLst>
        </pc:grpChg>
        <pc:grpChg chg="add mod">
          <ac:chgData name="Judson Santiago" userId="ebb108da2f256286" providerId="LiveId" clId="{99B8B43A-DE51-4D47-8278-20E41DFE45DE}" dt="2021-09-14T22:58:11.804" v="8907" actId="164"/>
          <ac:grpSpMkLst>
            <pc:docMk/>
            <pc:sldMk cId="3863176978" sldId="569"/>
            <ac:grpSpMk id="98" creationId="{9FEE5E25-1DB1-4451-A742-97C6E7175E6A}"/>
          </ac:grpSpMkLst>
        </pc:grpChg>
        <pc:graphicFrameChg chg="add del mod modGraphic">
          <ac:chgData name="Judson Santiago" userId="ebb108da2f256286" providerId="LiveId" clId="{99B8B43A-DE51-4D47-8278-20E41DFE45DE}" dt="2021-09-14T22:17:45.153" v="8512" actId="478"/>
          <ac:graphicFrameMkLst>
            <pc:docMk/>
            <pc:sldMk cId="3863176978" sldId="569"/>
            <ac:graphicFrameMk id="75" creationId="{EF4D0490-FF4D-4DB8-B55B-C3E1E5A9E12D}"/>
          </ac:graphicFrameMkLst>
        </pc:graphicFrameChg>
        <pc:graphicFrameChg chg="add mod modGraphic">
          <ac:chgData name="Judson Santiago" userId="ebb108da2f256286" providerId="LiveId" clId="{99B8B43A-DE51-4D47-8278-20E41DFE45DE}" dt="2021-09-14T22:58:11.804" v="8907" actId="164"/>
          <ac:graphicFrameMkLst>
            <pc:docMk/>
            <pc:sldMk cId="3863176978" sldId="569"/>
            <ac:graphicFrameMk id="97" creationId="{9C0EBDC8-40E6-402C-A67A-5677159981AF}"/>
          </ac:graphicFrameMkLst>
        </pc:graphicFrameChg>
        <pc:picChg chg="add del mod ord">
          <ac:chgData name="Judson Santiago" userId="ebb108da2f256286" providerId="LiveId" clId="{99B8B43A-DE51-4D47-8278-20E41DFE45DE}" dt="2021-09-14T22:44:14.938" v="8726" actId="478"/>
          <ac:picMkLst>
            <pc:docMk/>
            <pc:sldMk cId="3863176978" sldId="569"/>
            <ac:picMk id="77" creationId="{902EFBA1-D867-49E0-B5CF-31DE1514E4FD}"/>
          </ac:picMkLst>
        </pc:pic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6" creationId="{F8693F4F-A05A-4011-B4B1-125B08680756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7" creationId="{F2099C94-9CC8-400C-8E4B-79ACF4A7856E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10" creationId="{B76348B0-B7A4-494C-846F-F8DCD17AE836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11" creationId="{E4C45FCF-A210-4A9A-AE5E-3F22BA157554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12" creationId="{33AF9A67-B475-4C62-965C-9189B0EE793A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14" creationId="{94FCE7E8-C80F-4882-8B4F-442B99C2E613}"/>
          </ac:cxnSpMkLst>
        </pc:cxnChg>
        <pc:cxnChg chg="del mod topLvl">
          <ac:chgData name="Judson Santiago" userId="ebb108da2f256286" providerId="LiveId" clId="{99B8B43A-DE51-4D47-8278-20E41DFE45DE}" dt="2021-09-14T22:22:58.751" v="8562" actId="478"/>
          <ac:cxnSpMkLst>
            <pc:docMk/>
            <pc:sldMk cId="3863176978" sldId="569"/>
            <ac:cxnSpMk id="21" creationId="{36909E9A-073B-471D-B349-E29A51804523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0" creationId="{8790A1F4-B19F-4629-BE6B-FFCE3A9F2D27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1" creationId="{179B255B-6482-430E-AC2A-E070BA9DB4FD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4" creationId="{45A64C53-0A68-458F-9D4D-D329B4F719BC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5" creationId="{8531D795-ACBD-41AC-BFEB-C3C09001EDCC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6" creationId="{39D8DA1F-808D-4B0F-8127-72373616B93E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8" creationId="{6223FD6B-838B-4DCE-9989-2CF55DD87088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47" creationId="{0E9B1452-8C01-42C9-83BE-9DE93680803A}"/>
          </ac:cxnSpMkLst>
        </pc:cxnChg>
        <pc:cxnChg chg="add mod or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54" creationId="{6146F58D-FCD9-4B50-B1C4-452BE482C931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57" creationId="{ABE75243-F221-4BBC-A1D6-54B2877F2B43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58" creationId="{6165DADE-550B-41BE-81A9-EFEDC2706329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59" creationId="{C3F8A103-7010-45F9-BA2E-E1F81F297E18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60" creationId="{8AF40F2B-62A9-4223-B048-03514F5E21A3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61" creationId="{9E89653D-1F3A-4B6F-8415-2C77A330FB2C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63" creationId="{EEE3B201-5F77-4657-A5F5-058C0F4D3614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67" creationId="{B29AC99F-7938-4C4F-81EF-E61953470B21}"/>
          </ac:cxnSpMkLst>
        </pc:cxnChg>
        <pc:cxnChg chg="add mod or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68" creationId="{CA9B6268-CB42-4DF9-AA7A-8E6DC7911CD5}"/>
          </ac:cxnSpMkLst>
        </pc:cxnChg>
        <pc:cxnChg chg="add 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70" creationId="{98466B4F-F03A-4480-B22A-65034291368F}"/>
          </ac:cxnSpMkLst>
        </pc:cxnChg>
        <pc:cxnChg chg="add 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86" creationId="{53885689-B23C-435A-B909-91C1403CFDB7}"/>
          </ac:cxnSpMkLst>
        </pc:cxnChg>
      </pc:sldChg>
      <pc:sldChg chg="addSp delSp modSp add mod modTransition">
        <pc:chgData name="Judson Santiago" userId="ebb108da2f256286" providerId="LiveId" clId="{99B8B43A-DE51-4D47-8278-20E41DFE45DE}" dt="2021-09-16T04:12:27.774" v="20000"/>
        <pc:sldMkLst>
          <pc:docMk/>
          <pc:sldMk cId="2959083888" sldId="570"/>
        </pc:sldMkLst>
        <pc:spChg chg="mod">
          <ac:chgData name="Judson Santiago" userId="ebb108da2f256286" providerId="LiveId" clId="{99B8B43A-DE51-4D47-8278-20E41DFE45DE}" dt="2021-09-14T23:06:17.371" v="8937" actId="207"/>
          <ac:spMkLst>
            <pc:docMk/>
            <pc:sldMk cId="2959083888" sldId="570"/>
            <ac:spMk id="3" creationId="{D3BCEF1B-CA36-454C-99D9-0C2DD170B7BF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5" creationId="{70E556D5-2BD1-4A12-811D-0E189A372BEC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13" creationId="{C4552D7B-3762-4A52-AA84-7EEF92D661EB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15" creationId="{F73E3229-1DE7-47AA-B557-C684B8985FBA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18" creationId="{17BCFF7E-D2A0-4304-8DE0-1EFBD3B85DB9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19" creationId="{98D676D1-5556-4456-A0DF-EC4D55381AEA}"/>
          </ac:spMkLst>
        </pc:spChg>
        <pc:spChg chg="mod topLvl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29" creationId="{1DEED947-3967-4E8A-81C8-C1C954A4A536}"/>
          </ac:spMkLst>
        </pc:spChg>
        <pc:spChg chg="del mod topLvl">
          <ac:chgData name="Judson Santiago" userId="ebb108da2f256286" providerId="LiveId" clId="{99B8B43A-DE51-4D47-8278-20E41DFE45DE}" dt="2021-09-14T22:39:25.432" v="8694" actId="478"/>
          <ac:spMkLst>
            <pc:docMk/>
            <pc:sldMk cId="2959083888" sldId="570"/>
            <ac:spMk id="32" creationId="{E71246F0-92EC-48D8-8773-AA1FFA147F86}"/>
          </ac:spMkLst>
        </pc:spChg>
        <pc:spChg chg="del mod topLvl">
          <ac:chgData name="Judson Santiago" userId="ebb108da2f256286" providerId="LiveId" clId="{99B8B43A-DE51-4D47-8278-20E41DFE45DE}" dt="2021-09-14T22:39:23.963" v="8693" actId="478"/>
          <ac:spMkLst>
            <pc:docMk/>
            <pc:sldMk cId="2959083888" sldId="570"/>
            <ac:spMk id="33" creationId="{FDA70E04-D3C8-432A-AEF2-891B948E277B}"/>
          </ac:spMkLst>
        </pc:spChg>
        <pc:spChg chg="mod topLvl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37" creationId="{E965A872-F333-458D-B0F0-637CA9BED7BF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39" creationId="{4E20BF61-C42D-4256-A395-CEC573C1997A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0" creationId="{B64AE3D9-208E-49FC-8593-0CB7959BCEAB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1" creationId="{1E4FA1CC-897A-48F6-BECA-00FADC2D77BA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2" creationId="{CE4F08D8-2CD7-4CEF-9957-E808469B58F5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3" creationId="{B201C96E-5857-4D69-A115-F7BC7F9A5B39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4" creationId="{DA2D2AF8-117B-4222-B43F-589DCCCFC3E3}"/>
          </ac:spMkLst>
        </pc:spChg>
        <pc:spChg chg="mod topLvl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45" creationId="{45BAAF6D-1A50-47F2-905D-7086CFD3F01B}"/>
          </ac:spMkLst>
        </pc:spChg>
        <pc:spChg chg="mod ord topLvl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46" creationId="{699FDEE3-C388-4D59-ABEA-9BD14979F4A4}"/>
          </ac:spMkLst>
        </pc:spChg>
        <pc:spChg chg="del mod topLvl">
          <ac:chgData name="Judson Santiago" userId="ebb108da2f256286" providerId="LiveId" clId="{99B8B43A-DE51-4D47-8278-20E41DFE45DE}" dt="2021-09-14T22:39:58.436" v="8699" actId="478"/>
          <ac:spMkLst>
            <pc:docMk/>
            <pc:sldMk cId="2959083888" sldId="570"/>
            <ac:spMk id="48" creationId="{E8EB244C-74CE-4637-84D8-B37578FB7371}"/>
          </ac:spMkLst>
        </pc:spChg>
        <pc:spChg chg="del mod topLvl">
          <ac:chgData name="Judson Santiago" userId="ebb108da2f256286" providerId="LiveId" clId="{99B8B43A-DE51-4D47-8278-20E41DFE45DE}" dt="2021-09-14T22:39:57.405" v="8698" actId="478"/>
          <ac:spMkLst>
            <pc:docMk/>
            <pc:sldMk cId="2959083888" sldId="570"/>
            <ac:spMk id="49" creationId="{BA394A0C-AF72-4A87-8343-DB03B3F13C50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0" creationId="{E82BBC0F-13CB-4E49-A418-EDB499A6FA49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1" creationId="{4F2FAF27-EF39-4356-8632-A5593903701D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52" creationId="{B8C5927A-E8E6-434D-BF48-9FE1FCE59FEE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5" creationId="{D6601466-7C30-4426-AA36-53C50E22DA78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6" creationId="{3E921DD4-506E-4893-A1AB-78E622EE7CB7}"/>
          </ac:spMkLst>
        </pc:spChg>
        <pc:spChg chg="add mod or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9" creationId="{6F7E0195-A462-4780-B4C2-C5CE8FCBB7A9}"/>
          </ac:spMkLst>
        </pc:spChg>
        <pc:spChg chg="add mod or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60" creationId="{516EA82D-85F8-4B52-9D76-09F42EA530AF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61" creationId="{F5414213-BA24-47D4-A6D1-30B3CE353009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62" creationId="{2319317A-3553-40C9-AC62-0ED8941E52C9}"/>
          </ac:spMkLst>
        </pc:spChg>
        <pc:spChg chg="add mod">
          <ac:chgData name="Judson Santiago" userId="ebb108da2f256286" providerId="LiveId" clId="{99B8B43A-DE51-4D47-8278-20E41DFE45DE}" dt="2021-09-14T23:00:04.287" v="8914" actId="20577"/>
          <ac:spMkLst>
            <pc:docMk/>
            <pc:sldMk cId="2959083888" sldId="570"/>
            <ac:spMk id="69" creationId="{AC951685-8B35-4C8B-A0CF-F51EC601B5BE}"/>
          </ac:spMkLst>
        </pc:spChg>
        <pc:spChg chg="add mod">
          <ac:chgData name="Judson Santiago" userId="ebb108da2f256286" providerId="LiveId" clId="{99B8B43A-DE51-4D47-8278-20E41DFE45DE}" dt="2021-09-14T23:04:02.796" v="8919" actId="20577"/>
          <ac:spMkLst>
            <pc:docMk/>
            <pc:sldMk cId="2959083888" sldId="570"/>
            <ac:spMk id="71" creationId="{F3FB4098-0981-4EB3-83E7-075272246C09}"/>
          </ac:spMkLst>
        </pc:spChg>
        <pc:spChg chg="add mod">
          <ac:chgData name="Judson Santiago" userId="ebb108da2f256286" providerId="LiveId" clId="{99B8B43A-DE51-4D47-8278-20E41DFE45DE}" dt="2021-09-14T23:03:28.109" v="8916" actId="1076"/>
          <ac:spMkLst>
            <pc:docMk/>
            <pc:sldMk cId="2959083888" sldId="570"/>
            <ac:spMk id="72" creationId="{830C18E6-5B7A-4B30-A93D-D24A59772E02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73" creationId="{81D0DC6E-BF8D-4843-892D-07CA2A10930C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74" creationId="{6C6175BC-6F63-4B1E-BD86-D15C91E7DFF0}"/>
          </ac:spMkLst>
        </pc:spChg>
        <pc:spChg chg="mod">
          <ac:chgData name="Judson Santiago" userId="ebb108da2f256286" providerId="LiveId" clId="{99B8B43A-DE51-4D47-8278-20E41DFE45DE}" dt="2021-09-14T23:04:12.812" v="8920"/>
          <ac:spMkLst>
            <pc:docMk/>
            <pc:sldMk cId="2959083888" sldId="570"/>
            <ac:spMk id="76" creationId="{2D83CC02-D7C1-4FDA-B5AB-5D402E7F6515}"/>
          </ac:spMkLst>
        </pc:spChg>
        <pc:spChg chg="mod">
          <ac:chgData name="Judson Santiago" userId="ebb108da2f256286" providerId="LiveId" clId="{99B8B43A-DE51-4D47-8278-20E41DFE45DE}" dt="2021-09-14T23:04:21.137" v="8922" actId="20577"/>
          <ac:spMkLst>
            <pc:docMk/>
            <pc:sldMk cId="2959083888" sldId="570"/>
            <ac:spMk id="78" creationId="{E25D8047-F437-44C9-A9B8-3189DFD439E9}"/>
          </ac:spMkLst>
        </pc:spChg>
        <pc:spChg chg="add mod">
          <ac:chgData name="Judson Santiago" userId="ebb108da2f256286" providerId="LiveId" clId="{99B8B43A-DE51-4D47-8278-20E41DFE45DE}" dt="2021-09-16T03:13:25.888" v="18884" actId="16959"/>
          <ac:spMkLst>
            <pc:docMk/>
            <pc:sldMk cId="2959083888" sldId="570"/>
            <ac:spMk id="79" creationId="{5F0D9812-1707-42CE-ACDA-D750A5F59EA6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80" creationId="{99AFD1FE-2373-41B3-A336-E8FF811FC3E9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81" creationId="{72331D2F-66C8-4F59-8D3B-AFEA84AA0539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82" creationId="{9813FB30-7B01-4ED0-ABBC-E5FCBAFC7169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88" creationId="{CF310FD5-681D-4A74-B105-F869B627D30D}"/>
          </ac:spMkLst>
        </pc:spChg>
        <pc:grpChg chg="add mod">
          <ac:chgData name="Judson Santiago" userId="ebb108da2f256286" providerId="LiveId" clId="{99B8B43A-DE51-4D47-8278-20E41DFE45DE}" dt="2021-09-14T22:58:01.132" v="8905" actId="164"/>
          <ac:grpSpMkLst>
            <pc:docMk/>
            <pc:sldMk cId="2959083888" sldId="570"/>
            <ac:grpSpMk id="20" creationId="{9EFB5D6D-5778-496E-8D17-ECCE113AA6C6}"/>
          </ac:grpSpMkLst>
        </pc:grpChg>
        <pc:grpChg chg="del mod">
          <ac:chgData name="Judson Santiago" userId="ebb108da2f256286" providerId="LiveId" clId="{99B8B43A-DE51-4D47-8278-20E41DFE45DE}" dt="2021-09-14T22:38:56.765" v="8688" actId="165"/>
          <ac:grpSpMkLst>
            <pc:docMk/>
            <pc:sldMk cId="2959083888" sldId="570"/>
            <ac:grpSpMk id="28" creationId="{342CE0CD-2A3B-4015-A093-4BAB6AEB2B8A}"/>
          </ac:grpSpMkLst>
        </pc:grpChg>
        <pc:grpChg chg="add mod">
          <ac:chgData name="Judson Santiago" userId="ebb108da2f256286" providerId="LiveId" clId="{99B8B43A-DE51-4D47-8278-20E41DFE45DE}" dt="2021-09-14T23:04:12.812" v="8920"/>
          <ac:grpSpMkLst>
            <pc:docMk/>
            <pc:sldMk cId="2959083888" sldId="570"/>
            <ac:grpSpMk id="75" creationId="{43450D3E-513A-41C1-872A-18A3E0928EB8}"/>
          </ac:grpSpMkLst>
        </pc:grpChg>
        <pc:graphicFrameChg chg="add mod ord modGraphic">
          <ac:chgData name="Judson Santiago" userId="ebb108da2f256286" providerId="LiveId" clId="{99B8B43A-DE51-4D47-8278-20E41DFE45DE}" dt="2021-09-14T23:05:34.439" v="8935" actId="1035"/>
          <ac:graphicFrameMkLst>
            <pc:docMk/>
            <pc:sldMk cId="2959083888" sldId="570"/>
            <ac:graphicFrameMk id="58" creationId="{4D8107E8-6346-467B-AA9B-88211D2755B8}"/>
          </ac:graphicFrameMkLst>
        </pc:graphicFrameChg>
        <pc:picChg chg="del">
          <ac:chgData name="Judson Santiago" userId="ebb108da2f256286" providerId="LiveId" clId="{99B8B43A-DE51-4D47-8278-20E41DFE45DE}" dt="2021-09-14T22:38:36.515" v="8686" actId="478"/>
          <ac:picMkLst>
            <pc:docMk/>
            <pc:sldMk cId="2959083888" sldId="570"/>
            <ac:picMk id="77" creationId="{902EFBA1-D867-49E0-B5CF-31DE1514E4FD}"/>
          </ac:picMkLst>
        </pc:pic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6" creationId="{F8693F4F-A05A-4011-B4B1-125B08680756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7" creationId="{F2099C94-9CC8-400C-8E4B-79ACF4A7856E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10" creationId="{B76348B0-B7A4-494C-846F-F8DCD17AE836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11" creationId="{E4C45FCF-A210-4A9A-AE5E-3F22BA157554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12" creationId="{33AF9A67-B475-4C62-965C-9189B0EE793A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14" creationId="{94FCE7E8-C80F-4882-8B4F-442B99C2E613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0" creationId="{8790A1F4-B19F-4629-BE6B-FFCE3A9F2D27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1" creationId="{179B255B-6482-430E-AC2A-E070BA9DB4FD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4" creationId="{45A64C53-0A68-458F-9D4D-D329B4F719BC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5" creationId="{8531D795-ACBD-41AC-BFEB-C3C09001EDCC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6" creationId="{39D8DA1F-808D-4B0F-8127-72373616B93E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8" creationId="{6223FD6B-838B-4DCE-9989-2CF55DD87088}"/>
          </ac:cxnSpMkLst>
        </pc:cxnChg>
        <pc:cxnChg chg="del mod topLvl">
          <ac:chgData name="Judson Santiago" userId="ebb108da2f256286" providerId="LiveId" clId="{99B8B43A-DE51-4D47-8278-20E41DFE45DE}" dt="2021-09-14T22:41:04.999" v="8702" actId="478"/>
          <ac:cxnSpMkLst>
            <pc:docMk/>
            <pc:sldMk cId="2959083888" sldId="570"/>
            <ac:cxnSpMk id="47" creationId="{0E9B1452-8C01-42C9-83BE-9DE93680803A}"/>
          </ac:cxnSpMkLst>
        </pc:cxnChg>
        <pc:cxnChg chg="add mod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53" creationId="{9E34AF02-D764-4C0E-8F96-6DF548B49A2D}"/>
          </ac:cxnSpMkLst>
        </pc:cxnChg>
        <pc:cxnChg chg="del mod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54" creationId="{6146F58D-FCD9-4B50-B1C4-452BE482C931}"/>
          </ac:cxnSpMkLst>
        </pc:cxnChg>
        <pc:cxnChg chg="add mod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57" creationId="{AA78C7B0-44EB-4252-974E-D735600E6FB3}"/>
          </ac:cxnSpMkLst>
        </pc:cxnChg>
        <pc:cxnChg chg="add del mod">
          <ac:chgData name="Judson Santiago" userId="ebb108da2f256286" providerId="LiveId" clId="{99B8B43A-DE51-4D47-8278-20E41DFE45DE}" dt="2021-09-14T22:54:12.304" v="8844" actId="21"/>
          <ac:cxnSpMkLst>
            <pc:docMk/>
            <pc:sldMk cId="2959083888" sldId="570"/>
            <ac:cxnSpMk id="63" creationId="{A3A7100C-3CF4-408B-9AC5-4E9805742B47}"/>
          </ac:cxnSpMkLst>
        </pc:cxnChg>
        <pc:cxnChg chg="add mod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64" creationId="{5C9E47EB-9FD5-432B-8AA8-E96BE2A38EB9}"/>
          </ac:cxnSpMkLst>
        </pc:cxnChg>
        <pc:cxnChg chg="add mod ord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65" creationId="{D2F63ED5-E13A-4100-857F-314D83CF2B2B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68" creationId="{CA9B6268-CB42-4DF9-AA7A-8E6DC7911CD5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70" creationId="{98466B4F-F03A-4480-B22A-65034291368F}"/>
          </ac:cxnSpMkLst>
        </pc:cxnChg>
        <pc:cxnChg chg="del mod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86" creationId="{53885689-B23C-435A-B909-91C1403CFDB7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3790266808" sldId="571"/>
        </pc:sldMkLst>
        <pc:spChg chg="mod">
          <ac:chgData name="Judson Santiago" userId="ebb108da2f256286" providerId="LiveId" clId="{99B8B43A-DE51-4D47-8278-20E41DFE45DE}" dt="2021-09-14T23:16:08.029" v="8939"/>
          <ac:spMkLst>
            <pc:docMk/>
            <pc:sldMk cId="3790266808" sldId="571"/>
            <ac:spMk id="2" creationId="{B78D0A5B-2D29-4601-9A69-2B46FB9F0E95}"/>
          </ac:spMkLst>
        </pc:spChg>
        <pc:spChg chg="mod">
          <ac:chgData name="Judson Santiago" userId="ebb108da2f256286" providerId="LiveId" clId="{99B8B43A-DE51-4D47-8278-20E41DFE45DE}" dt="2021-09-14T23:52:50.305" v="9601" actId="207"/>
          <ac:spMkLst>
            <pc:docMk/>
            <pc:sldMk cId="3790266808" sldId="571"/>
            <ac:spMk id="3" creationId="{C470A24D-B30D-45CC-B8AC-1CC88F9891DB}"/>
          </ac:spMkLst>
        </pc:spChg>
        <pc:spChg chg="mod">
          <ac:chgData name="Judson Santiago" userId="ebb108da2f256286" providerId="LiveId" clId="{99B8B43A-DE51-4D47-8278-20E41DFE45DE}" dt="2021-09-14T23:16:17.449" v="8940"/>
          <ac:spMkLst>
            <pc:docMk/>
            <pc:sldMk cId="3790266808" sldId="571"/>
            <ac:spMk id="16" creationId="{9DCCD5FB-AA83-4548-B5EC-32ABA85BF833}"/>
          </ac:spMkLst>
        </pc:spChg>
        <pc:spChg chg="mod">
          <ac:chgData name="Judson Santiago" userId="ebb108da2f256286" providerId="LiveId" clId="{99B8B43A-DE51-4D47-8278-20E41DFE45DE}" dt="2021-09-14T23:16:17.449" v="8940"/>
          <ac:spMkLst>
            <pc:docMk/>
            <pc:sldMk cId="3790266808" sldId="571"/>
            <ac:spMk id="17" creationId="{FFCB664D-5624-4165-B1EC-1B015AB99695}"/>
          </ac:spMkLst>
        </pc:spChg>
        <pc:spChg chg="mod">
          <ac:chgData name="Judson Santiago" userId="ebb108da2f256286" providerId="LiveId" clId="{99B8B43A-DE51-4D47-8278-20E41DFE45DE}" dt="2021-09-14T23:16:17.449" v="8940"/>
          <ac:spMkLst>
            <pc:docMk/>
            <pc:sldMk cId="3790266808" sldId="571"/>
            <ac:spMk id="18" creationId="{AED8B13D-E6AF-45A2-A329-E553CBB75E18}"/>
          </ac:spMkLst>
        </pc:spChg>
        <pc:spChg chg="del mod">
          <ac:chgData name="Judson Santiago" userId="ebb108da2f256286" providerId="LiveId" clId="{99B8B43A-DE51-4D47-8278-20E41DFE45DE}" dt="2021-09-14T23:27:33.821" v="9052" actId="478"/>
          <ac:spMkLst>
            <pc:docMk/>
            <pc:sldMk cId="3790266808" sldId="571"/>
            <ac:spMk id="19" creationId="{E96944B6-CB0D-4E04-A760-A55C51248239}"/>
          </ac:spMkLst>
        </pc:spChg>
        <pc:spChg chg="del mod">
          <ac:chgData name="Judson Santiago" userId="ebb108da2f256286" providerId="LiveId" clId="{99B8B43A-DE51-4D47-8278-20E41DFE45DE}" dt="2021-09-14T23:27:29.930" v="9050" actId="478"/>
          <ac:spMkLst>
            <pc:docMk/>
            <pc:sldMk cId="3790266808" sldId="571"/>
            <ac:spMk id="20" creationId="{71FD6540-048F-492E-9126-E4D0AB1D208D}"/>
          </ac:spMkLst>
        </pc:spChg>
        <pc:spChg chg="del mod">
          <ac:chgData name="Judson Santiago" userId="ebb108da2f256286" providerId="LiveId" clId="{99B8B43A-DE51-4D47-8278-20E41DFE45DE}" dt="2021-09-14T23:27:32.008" v="9051" actId="478"/>
          <ac:spMkLst>
            <pc:docMk/>
            <pc:sldMk cId="3790266808" sldId="571"/>
            <ac:spMk id="21" creationId="{78CFFF83-9581-4C75-9972-E608F7C203B3}"/>
          </ac:spMkLst>
        </pc:spChg>
        <pc:spChg chg="del mod">
          <ac:chgData name="Judson Santiago" userId="ebb108da2f256286" providerId="LiveId" clId="{99B8B43A-DE51-4D47-8278-20E41DFE45DE}" dt="2021-09-14T23:27:27.961" v="9049" actId="478"/>
          <ac:spMkLst>
            <pc:docMk/>
            <pc:sldMk cId="3790266808" sldId="571"/>
            <ac:spMk id="22" creationId="{87F91B9F-9B94-4453-A011-51F3E6155BC4}"/>
          </ac:spMkLst>
        </pc:spChg>
        <pc:spChg chg="mod">
          <ac:chgData name="Judson Santiago" userId="ebb108da2f256286" providerId="LiveId" clId="{99B8B43A-DE51-4D47-8278-20E41DFE45DE}" dt="2021-09-14T23:16:17.449" v="8940"/>
          <ac:spMkLst>
            <pc:docMk/>
            <pc:sldMk cId="3790266808" sldId="571"/>
            <ac:spMk id="27" creationId="{669635D9-6875-4AC3-8A84-DA0F55212A14}"/>
          </ac:spMkLst>
        </pc:spChg>
        <pc:spChg chg="add mod">
          <ac:chgData name="Judson Santiago" userId="ebb108da2f256286" providerId="LiveId" clId="{99B8B43A-DE51-4D47-8278-20E41DFE45DE}" dt="2021-09-14T23:28:38.649" v="9055" actId="164"/>
          <ac:spMkLst>
            <pc:docMk/>
            <pc:sldMk cId="3790266808" sldId="571"/>
            <ac:spMk id="33" creationId="{1984B47D-8224-4F63-8A09-040E73CBC35A}"/>
          </ac:spMkLst>
        </pc:spChg>
        <pc:spChg chg="add mod">
          <ac:chgData name="Judson Santiago" userId="ebb108da2f256286" providerId="LiveId" clId="{99B8B43A-DE51-4D47-8278-20E41DFE45DE}" dt="2021-09-14T23:28:38.649" v="9055" actId="164"/>
          <ac:spMkLst>
            <pc:docMk/>
            <pc:sldMk cId="3790266808" sldId="571"/>
            <ac:spMk id="34" creationId="{97C008D1-888A-4661-9A2F-8643DC5719BD}"/>
          </ac:spMkLst>
        </pc:spChg>
        <pc:spChg chg="add mod">
          <ac:chgData name="Judson Santiago" userId="ebb108da2f256286" providerId="LiveId" clId="{99B8B43A-DE51-4D47-8278-20E41DFE45DE}" dt="2021-09-14T23:28:38.649" v="9055" actId="164"/>
          <ac:spMkLst>
            <pc:docMk/>
            <pc:sldMk cId="3790266808" sldId="571"/>
            <ac:spMk id="35" creationId="{CDA728AC-FCC5-4838-97D0-057464DB761C}"/>
          </ac:spMkLst>
        </pc:spChg>
        <pc:spChg chg="del mod">
          <ac:chgData name="Judson Santiago" userId="ebb108da2f256286" providerId="LiveId" clId="{99B8B43A-DE51-4D47-8278-20E41DFE45DE}" dt="2021-09-14T23:47:04.312" v="9531" actId="478"/>
          <ac:spMkLst>
            <pc:docMk/>
            <pc:sldMk cId="3790266808" sldId="571"/>
            <ac:spMk id="43" creationId="{E7DDB690-A55D-4B5A-90FA-1648DD8B76DB}"/>
          </ac:spMkLst>
        </pc:spChg>
        <pc:spChg chg="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55" creationId="{795BD92B-BBC0-43F8-AD00-F8E77070F89C}"/>
          </ac:spMkLst>
        </pc:spChg>
        <pc:spChg chg="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56" creationId="{85C6A14A-E8C4-45B8-87E4-05E33BC1FFE7}"/>
          </ac:spMkLst>
        </pc:spChg>
        <pc:spChg chg="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57" creationId="{8D93916E-0C15-4211-9613-941161305CC5}"/>
          </ac:spMkLst>
        </pc:spChg>
        <pc:spChg chg="add 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62" creationId="{4E1E6350-1493-40CC-93EF-A30F9F241910}"/>
          </ac:spMkLst>
        </pc:spChg>
        <pc:spChg chg="add 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63" creationId="{BD7E3B38-912F-406B-9907-824B29FD627F}"/>
          </ac:spMkLst>
        </pc:spChg>
        <pc:spChg chg="add mod topLvl">
          <ac:chgData name="Judson Santiago" userId="ebb108da2f256286" providerId="LiveId" clId="{99B8B43A-DE51-4D47-8278-20E41DFE45DE}" dt="2021-09-15T00:18:34.060" v="10340" actId="1076"/>
          <ac:spMkLst>
            <pc:docMk/>
            <pc:sldMk cId="3790266808" sldId="571"/>
            <ac:spMk id="69" creationId="{92DA0174-D53B-4679-8B95-B641F67112C3}"/>
          </ac:spMkLst>
        </pc:spChg>
        <pc:spChg chg="add mod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71" creationId="{3012F7FD-123A-4A61-8D95-BB4DB5C885DA}"/>
          </ac:spMkLst>
        </pc:spChg>
        <pc:spChg chg="add mod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72" creationId="{4BF969D6-9B2D-4E34-BA9F-BCB957D50911}"/>
          </ac:spMkLst>
        </pc:spChg>
        <pc:grpChg chg="add mod">
          <ac:chgData name="Judson Santiago" userId="ebb108da2f256286" providerId="LiveId" clId="{99B8B43A-DE51-4D47-8278-20E41DFE45DE}" dt="2021-09-14T23:28:43.386" v="9056" actId="164"/>
          <ac:grpSpMkLst>
            <pc:docMk/>
            <pc:sldMk cId="3790266808" sldId="571"/>
            <ac:grpSpMk id="4" creationId="{2CA1F384-C3A9-401C-8A99-553B589FEF87}"/>
          </ac:grpSpMkLst>
        </pc:grpChg>
        <pc:grpChg chg="add mod">
          <ac:chgData name="Judson Santiago" userId="ebb108da2f256286" providerId="LiveId" clId="{99B8B43A-DE51-4D47-8278-20E41DFE45DE}" dt="2021-09-14T23:28:43.386" v="9056" actId="164"/>
          <ac:grpSpMkLst>
            <pc:docMk/>
            <pc:sldMk cId="3790266808" sldId="571"/>
            <ac:grpSpMk id="36" creationId="{1885D8E0-0B11-4F7B-B25F-996307A8B56E}"/>
          </ac:grpSpMkLst>
        </pc:grpChg>
        <pc:grpChg chg="add del mod">
          <ac:chgData name="Judson Santiago" userId="ebb108da2f256286" providerId="LiveId" clId="{99B8B43A-DE51-4D47-8278-20E41DFE45DE}" dt="2021-09-14T23:46:38.439" v="9524" actId="478"/>
          <ac:grpSpMkLst>
            <pc:docMk/>
            <pc:sldMk cId="3790266808" sldId="571"/>
            <ac:grpSpMk id="37" creationId="{EE7EA682-4C87-4361-8203-2D962AD80221}"/>
          </ac:grpSpMkLst>
        </pc:grpChg>
        <pc:grpChg chg="add del mod">
          <ac:chgData name="Judson Santiago" userId="ebb108da2f256286" providerId="LiveId" clId="{99B8B43A-DE51-4D47-8278-20E41DFE45DE}" dt="2021-09-14T23:47:08.077" v="9532" actId="165"/>
          <ac:grpSpMkLst>
            <pc:docMk/>
            <pc:sldMk cId="3790266808" sldId="571"/>
            <ac:grpSpMk id="38" creationId="{5D10A36D-7608-4C49-AD6D-4FCE49BE2973}"/>
          </ac:grpSpMkLst>
        </pc:grpChg>
        <pc:grpChg chg="del mod">
          <ac:chgData name="Judson Santiago" userId="ebb108da2f256286" providerId="LiveId" clId="{99B8B43A-DE51-4D47-8278-20E41DFE45DE}" dt="2021-09-14T23:46:58.731" v="9529" actId="478"/>
          <ac:grpSpMkLst>
            <pc:docMk/>
            <pc:sldMk cId="3790266808" sldId="571"/>
            <ac:grpSpMk id="40" creationId="{8D6B3D8A-3E6D-4CA7-ADEC-4C507B4116A1}"/>
          </ac:grpSpMkLst>
        </pc:grpChg>
        <pc:grpChg chg="add del mod">
          <ac:chgData name="Judson Santiago" userId="ebb108da2f256286" providerId="LiveId" clId="{99B8B43A-DE51-4D47-8278-20E41DFE45DE}" dt="2021-09-15T00:07:42.508" v="10147" actId="165"/>
          <ac:grpSpMkLst>
            <pc:docMk/>
            <pc:sldMk cId="3790266808" sldId="571"/>
            <ac:grpSpMk id="70" creationId="{72F49F64-DFAE-4C6F-9D2F-0AFB5802F69F}"/>
          </ac:grpSpMkLst>
        </pc:grpChg>
        <pc:grpChg chg="add mod">
          <ac:chgData name="Judson Santiago" userId="ebb108da2f256286" providerId="LiveId" clId="{99B8B43A-DE51-4D47-8278-20E41DFE45DE}" dt="2021-09-15T00:07:47.761" v="10148" actId="164"/>
          <ac:grpSpMkLst>
            <pc:docMk/>
            <pc:sldMk cId="3790266808" sldId="571"/>
            <ac:grpSpMk id="73" creationId="{D5C0FC79-E4FB-4D7B-8BFB-BB16AA8148AA}"/>
          </ac:grpSpMkLst>
        </pc:grpChg>
        <pc:graphicFrameChg chg="add mod">
          <ac:chgData name="Judson Santiago" userId="ebb108da2f256286" providerId="LiveId" clId="{99B8B43A-DE51-4D47-8278-20E41DFE45DE}" dt="2021-09-14T23:28:38.649" v="9055" actId="164"/>
          <ac:graphicFrameMkLst>
            <pc:docMk/>
            <pc:sldMk cId="3790266808" sldId="571"/>
            <ac:graphicFrameMk id="30" creationId="{AED5A16E-BF5E-4573-9378-3552A61F3747}"/>
          </ac:graphicFrameMkLst>
        </pc:graphicFrameChg>
        <pc:graphicFrameChg chg="del mod">
          <ac:chgData name="Judson Santiago" userId="ebb108da2f256286" providerId="LiveId" clId="{99B8B43A-DE51-4D47-8278-20E41DFE45DE}" dt="2021-09-14T23:46:49.981" v="9526" actId="478"/>
          <ac:graphicFrameMkLst>
            <pc:docMk/>
            <pc:sldMk cId="3790266808" sldId="571"/>
            <ac:graphicFrameMk id="41" creationId="{D5C0BF93-55E4-4724-BBD5-1336E4FDC579}"/>
          </ac:graphicFrameMkLst>
        </pc:graphicFrameChg>
        <pc:graphicFrameChg chg="del mod">
          <ac:chgData name="Judson Santiago" userId="ebb108da2f256286" providerId="LiveId" clId="{99B8B43A-DE51-4D47-8278-20E41DFE45DE}" dt="2021-09-14T23:46:56.184" v="9528" actId="478"/>
          <ac:graphicFrameMkLst>
            <pc:docMk/>
            <pc:sldMk cId="3790266808" sldId="571"/>
            <ac:graphicFrameMk id="42" creationId="{14DE9FBE-8240-4DF0-9C8C-CAA46B0FDA97}"/>
          </ac:graphicFrameMkLst>
        </pc:graphicFrameChg>
        <pc:graphicFrameChg chg="mod topLvl">
          <ac:chgData name="Judson Santiago" userId="ebb108da2f256286" providerId="LiveId" clId="{99B8B43A-DE51-4D47-8278-20E41DFE45DE}" dt="2021-09-15T00:07:47.761" v="10148" actId="164"/>
          <ac:graphicFrameMkLst>
            <pc:docMk/>
            <pc:sldMk cId="3790266808" sldId="571"/>
            <ac:graphicFrameMk id="52" creationId="{AD9EE8CC-D4E2-4849-8B81-8B7A5C32B20F}"/>
          </ac:graphicFrameMkLst>
        </pc:graphicFrameChg>
        <pc:graphicFrameChg chg="del mod">
          <ac:chgData name="Judson Santiago" userId="ebb108da2f256286" providerId="LiveId" clId="{99B8B43A-DE51-4D47-8278-20E41DFE45DE}" dt="2021-09-14T23:46:47.497" v="9525" actId="478"/>
          <ac:graphicFrameMkLst>
            <pc:docMk/>
            <pc:sldMk cId="3790266808" sldId="571"/>
            <ac:graphicFrameMk id="58" creationId="{088B8272-6222-4E5C-AB11-E997B269FE96}"/>
          </ac:graphicFrameMkLst>
        </pc:graphicFrame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5" creationId="{8CD08209-DCF1-4D77-B89E-27B0FB2D7771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6" creationId="{91DCFF58-8876-4923-BF03-C4D03BEED39F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7" creationId="{07B2AA4F-BA1A-4A5C-9CFE-8E700EEE73A9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8" creationId="{24418606-145E-4B27-B89A-51E707A93DF8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9" creationId="{021E4E78-2D7B-4C4F-9ED6-B2FD8C23A4C2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0" creationId="{9B49C6BF-D278-4BAB-9805-7A9C49CDB52C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1" creationId="{3FC03E65-4CE4-417C-94EB-27FD23D82481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2" creationId="{4E44578C-20E9-4200-8DBD-7FEB7F91C0E1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3" creationId="{3F684AF2-34BE-4148-B282-F221BEC4298B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4" creationId="{CB134892-121F-4D18-B36B-935BE57DCCDC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5" creationId="{6465F9BA-A543-43B5-BADC-FBDCAC2A2F6C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3" creationId="{3BAFEE1B-42F0-4727-8EEF-023D2A087CA8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4" creationId="{14F63EBD-EECE-4976-A0FD-FE7B2BBAB102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5" creationId="{AB92AA09-181E-4FB8-8DD8-392D12FC9667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6" creationId="{A9120084-9E39-481F-A369-A1B506B4DFEE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8" creationId="{33E18D9F-3B53-4F27-B69A-5EBB58EC0008}"/>
          </ac:cxnSpMkLst>
        </pc:cxnChg>
        <pc:cxnChg chg="add mod">
          <ac:chgData name="Judson Santiago" userId="ebb108da2f256286" providerId="LiveId" clId="{99B8B43A-DE51-4D47-8278-20E41DFE45DE}" dt="2021-09-14T23:28:38.649" v="9055" actId="164"/>
          <ac:cxnSpMkLst>
            <pc:docMk/>
            <pc:sldMk cId="3790266808" sldId="571"/>
            <ac:cxnSpMk id="29" creationId="{3A28460D-7A4C-450F-A770-7D04361C086B}"/>
          </ac:cxnSpMkLst>
        </pc:cxnChg>
        <pc:cxnChg chg="add mod">
          <ac:chgData name="Judson Santiago" userId="ebb108da2f256286" providerId="LiveId" clId="{99B8B43A-DE51-4D47-8278-20E41DFE45DE}" dt="2021-09-14T23:28:38.649" v="9055" actId="164"/>
          <ac:cxnSpMkLst>
            <pc:docMk/>
            <pc:sldMk cId="3790266808" sldId="571"/>
            <ac:cxnSpMk id="31" creationId="{431E0638-DF0C-4AB4-AD07-6F773CA02DDC}"/>
          </ac:cxnSpMkLst>
        </pc:cxnChg>
        <pc:cxnChg chg="add mod">
          <ac:chgData name="Judson Santiago" userId="ebb108da2f256286" providerId="LiveId" clId="{99B8B43A-DE51-4D47-8278-20E41DFE45DE}" dt="2021-09-14T23:28:38.649" v="9055" actId="164"/>
          <ac:cxnSpMkLst>
            <pc:docMk/>
            <pc:sldMk cId="3790266808" sldId="571"/>
            <ac:cxnSpMk id="32" creationId="{3B93861B-8D93-4D59-BB3B-88E4FF76D3E9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39" creationId="{2EF01F9E-D211-4023-98C4-748CDBB86B39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4" creationId="{2DDFDF3B-7489-4759-8DA4-27C1C4D2681D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5" creationId="{70E12EFE-42FE-4777-89A2-07CC85730229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6" creationId="{2296F315-0803-4295-A614-B71888DF99E2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7" creationId="{15D9287C-3756-44F5-B680-8EDBB98ED5DE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8" creationId="{3BB67169-3BBC-46F4-9FB5-6BDF39DC4A77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9" creationId="{B3A25311-03FD-4A20-8BAA-3AC52F72A755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50" creationId="{7DA6CE8D-9A8A-4BBF-AA6D-361A0377A88E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51" creationId="{CC557AB3-B2B1-46F6-A7D9-7C2C257226BF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53" creationId="{31BC9B64-CE47-45B7-A6A0-DCE81B7767DE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54" creationId="{21E3B1B7-F6B4-440E-AB4F-777B4CD93D4A}"/>
          </ac:cxnSpMkLst>
        </pc:cxnChg>
        <pc:cxnChg chg="del mod">
          <ac:chgData name="Judson Santiago" userId="ebb108da2f256286" providerId="LiveId" clId="{99B8B43A-DE51-4D47-8278-20E41DFE45DE}" dt="2021-09-14T23:46:58.731" v="9529" actId="478"/>
          <ac:cxnSpMkLst>
            <pc:docMk/>
            <pc:sldMk cId="3790266808" sldId="571"/>
            <ac:cxnSpMk id="59" creationId="{38399F5F-C67D-49F5-9CD3-6AD87E36FDB6}"/>
          </ac:cxnSpMkLst>
        </pc:cxnChg>
        <pc:cxnChg chg="del mod">
          <ac:chgData name="Judson Santiago" userId="ebb108da2f256286" providerId="LiveId" clId="{99B8B43A-DE51-4D47-8278-20E41DFE45DE}" dt="2021-09-14T23:47:01.216" v="9530" actId="478"/>
          <ac:cxnSpMkLst>
            <pc:docMk/>
            <pc:sldMk cId="3790266808" sldId="571"/>
            <ac:cxnSpMk id="60" creationId="{AC373C5F-1807-47C2-9344-50CA085944CF}"/>
          </ac:cxnSpMkLst>
        </pc:cxnChg>
        <pc:cxnChg chg="del mod">
          <ac:chgData name="Judson Santiago" userId="ebb108da2f256286" providerId="LiveId" clId="{99B8B43A-DE51-4D47-8278-20E41DFE45DE}" dt="2021-09-14T23:46:53.528" v="9527" actId="478"/>
          <ac:cxnSpMkLst>
            <pc:docMk/>
            <pc:sldMk cId="3790266808" sldId="571"/>
            <ac:cxnSpMk id="61" creationId="{6BD7F960-5291-4435-9E63-B5154B983A59}"/>
          </ac:cxnSpMkLst>
        </pc:cxnChg>
        <pc:cxnChg chg="add 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65" creationId="{16837A5F-EE68-413D-9274-3C1D5E182FD7}"/>
          </ac:cxnSpMkLst>
        </pc:cxnChg>
        <pc:cxnChg chg="add 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66" creationId="{849B297B-7F6E-4814-AB6C-638D1B37A954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584607283" sldId="572"/>
        </pc:sldMkLst>
        <pc:spChg chg="mod">
          <ac:chgData name="Judson Santiago" userId="ebb108da2f256286" providerId="LiveId" clId="{99B8B43A-DE51-4D47-8278-20E41DFE45DE}" dt="2021-09-14T23:53:38.114" v="9626" actId="20577"/>
          <ac:spMkLst>
            <pc:docMk/>
            <pc:sldMk cId="584607283" sldId="572"/>
            <ac:spMk id="2" creationId="{E755818E-3D3F-4C3B-86CB-C1E2F3FA5CB1}"/>
          </ac:spMkLst>
        </pc:spChg>
        <pc:spChg chg="mod">
          <ac:chgData name="Judson Santiago" userId="ebb108da2f256286" providerId="LiveId" clId="{99B8B43A-DE51-4D47-8278-20E41DFE45DE}" dt="2021-09-15T00:33:06.639" v="10619" actId="1076"/>
          <ac:spMkLst>
            <pc:docMk/>
            <pc:sldMk cId="584607283" sldId="572"/>
            <ac:spMk id="3" creationId="{46DDA1B3-0F4B-4D79-A27D-C707EDF0254A}"/>
          </ac:spMkLst>
        </pc:spChg>
        <pc:spChg chg="mod topLvl">
          <ac:chgData name="Judson Santiago" userId="ebb108da2f256286" providerId="LiveId" clId="{99B8B43A-DE51-4D47-8278-20E41DFE45DE}" dt="2021-09-15T00:18:08.883" v="10338" actId="164"/>
          <ac:spMkLst>
            <pc:docMk/>
            <pc:sldMk cId="584607283" sldId="572"/>
            <ac:spMk id="17" creationId="{0EE6DB10-EC46-4C09-B11D-1A0B74098264}"/>
          </ac:spMkLst>
        </pc:spChg>
        <pc:spChg chg="mod topLvl">
          <ac:chgData name="Judson Santiago" userId="ebb108da2f256286" providerId="LiveId" clId="{99B8B43A-DE51-4D47-8278-20E41DFE45DE}" dt="2021-09-15T00:18:08.883" v="10338" actId="164"/>
          <ac:spMkLst>
            <pc:docMk/>
            <pc:sldMk cId="584607283" sldId="572"/>
            <ac:spMk id="18" creationId="{85460C01-21B6-422C-86F7-FAD8E918F292}"/>
          </ac:spMkLst>
        </pc:spChg>
        <pc:spChg chg="mod topLvl">
          <ac:chgData name="Judson Santiago" userId="ebb108da2f256286" providerId="LiveId" clId="{99B8B43A-DE51-4D47-8278-20E41DFE45DE}" dt="2021-09-15T00:18:08.883" v="10338" actId="164"/>
          <ac:spMkLst>
            <pc:docMk/>
            <pc:sldMk cId="584607283" sldId="572"/>
            <ac:spMk id="19" creationId="{EF78C75C-5629-4EEC-9989-07B0F358E074}"/>
          </ac:spMkLst>
        </pc:spChg>
        <pc:spChg chg="mod topLvl">
          <ac:chgData name="Judson Santiago" userId="ebb108da2f256286" providerId="LiveId" clId="{99B8B43A-DE51-4D47-8278-20E41DFE45DE}" dt="2021-09-15T00:18:15.482" v="10339" actId="164"/>
          <ac:spMkLst>
            <pc:docMk/>
            <pc:sldMk cId="584607283" sldId="572"/>
            <ac:spMk id="20" creationId="{02DCB9D7-B489-43D1-8AED-3C02B82A7264}"/>
          </ac:spMkLst>
        </pc:spChg>
        <pc:spChg chg="mod topLvl">
          <ac:chgData name="Judson Santiago" userId="ebb108da2f256286" providerId="LiveId" clId="{99B8B43A-DE51-4D47-8278-20E41DFE45DE}" dt="2021-09-15T00:18:15.482" v="10339" actId="164"/>
          <ac:spMkLst>
            <pc:docMk/>
            <pc:sldMk cId="584607283" sldId="572"/>
            <ac:spMk id="21" creationId="{6E428DED-6B10-4826-8342-9252B828C5E4}"/>
          </ac:spMkLst>
        </pc:spChg>
        <pc:spChg chg="mod topLvl">
          <ac:chgData name="Judson Santiago" userId="ebb108da2f256286" providerId="LiveId" clId="{99B8B43A-DE51-4D47-8278-20E41DFE45DE}" dt="2021-09-15T00:18:15.482" v="10339" actId="164"/>
          <ac:spMkLst>
            <pc:docMk/>
            <pc:sldMk cId="584607283" sldId="572"/>
            <ac:spMk id="24" creationId="{DC803FC1-8114-440D-83FD-FB8074988B79}"/>
          </ac:spMkLst>
        </pc:spChg>
        <pc:spChg chg="add mod">
          <ac:chgData name="Judson Santiago" userId="ebb108da2f256286" providerId="LiveId" clId="{99B8B43A-DE51-4D47-8278-20E41DFE45DE}" dt="2021-09-16T03:16:32.945" v="18951" actId="16959"/>
          <ac:spMkLst>
            <pc:docMk/>
            <pc:sldMk cId="584607283" sldId="572"/>
            <ac:spMk id="25" creationId="{8775F86F-946E-4283-999D-3657AEF972BF}"/>
          </ac:spMkLst>
        </pc:spChg>
        <pc:spChg chg="add mod">
          <ac:chgData name="Judson Santiago" userId="ebb108da2f256286" providerId="LiveId" clId="{99B8B43A-DE51-4D47-8278-20E41DFE45DE}" dt="2021-09-15T00:18:15.482" v="10339" actId="164"/>
          <ac:spMkLst>
            <pc:docMk/>
            <pc:sldMk cId="584607283" sldId="572"/>
            <ac:spMk id="26" creationId="{05AA0AF2-A726-49B5-8DA8-34EC8BA56914}"/>
          </ac:spMkLst>
        </pc:spChg>
        <pc:spChg chg="add mod">
          <ac:chgData name="Judson Santiago" userId="ebb108da2f256286" providerId="LiveId" clId="{99B8B43A-DE51-4D47-8278-20E41DFE45DE}" dt="2021-09-15T00:25:31.467" v="10502" actId="1076"/>
          <ac:spMkLst>
            <pc:docMk/>
            <pc:sldMk cId="584607283" sldId="572"/>
            <ac:spMk id="27" creationId="{AE80C3EC-D43C-4189-9DE9-D988C690AEE7}"/>
          </ac:spMkLst>
        </pc:spChg>
        <pc:spChg chg="add mod">
          <ac:chgData name="Judson Santiago" userId="ebb108da2f256286" providerId="LiveId" clId="{99B8B43A-DE51-4D47-8278-20E41DFE45DE}" dt="2021-09-15T00:09:49.229" v="10250" actId="164"/>
          <ac:spMkLst>
            <pc:docMk/>
            <pc:sldMk cId="584607283" sldId="572"/>
            <ac:spMk id="29" creationId="{E28618E7-793C-4E73-BA08-FD80691E88A4}"/>
          </ac:spMkLst>
        </pc:spChg>
        <pc:spChg chg="add del mod">
          <ac:chgData name="Judson Santiago" userId="ebb108da2f256286" providerId="LiveId" clId="{99B8B43A-DE51-4D47-8278-20E41DFE45DE}" dt="2021-09-15T00:15:12.263" v="10321" actId="478"/>
          <ac:spMkLst>
            <pc:docMk/>
            <pc:sldMk cId="584607283" sldId="572"/>
            <ac:spMk id="56" creationId="{0714D1F9-C48B-49E9-91FA-3BDC34F67CE6}"/>
          </ac:spMkLst>
        </pc:spChg>
        <pc:spChg chg="add mod">
          <ac:chgData name="Judson Santiago" userId="ebb108da2f256286" providerId="LiveId" clId="{99B8B43A-DE51-4D47-8278-20E41DFE45DE}" dt="2021-09-16T03:16:40.429" v="18953" actId="16959"/>
          <ac:spMkLst>
            <pc:docMk/>
            <pc:sldMk cId="584607283" sldId="572"/>
            <ac:spMk id="70" creationId="{BCCC3F0F-CEE8-4AEC-9460-C8F220254548}"/>
          </ac:spMkLst>
        </pc:spChg>
        <pc:spChg chg="mod">
          <ac:chgData name="Judson Santiago" userId="ebb108da2f256286" providerId="LiveId" clId="{99B8B43A-DE51-4D47-8278-20E41DFE45DE}" dt="2021-09-15T00:23:02.670" v="10434" actId="20577"/>
          <ac:spMkLst>
            <pc:docMk/>
            <pc:sldMk cId="584607283" sldId="572"/>
            <ac:spMk id="72" creationId="{09A7F7AD-CC5A-4CC3-8060-679B4461EBBD}"/>
          </ac:spMkLst>
        </pc:spChg>
        <pc:spChg chg="mod">
          <ac:chgData name="Judson Santiago" userId="ebb108da2f256286" providerId="LiveId" clId="{99B8B43A-DE51-4D47-8278-20E41DFE45DE}" dt="2021-09-15T00:23:02.670" v="10434" actId="20577"/>
          <ac:spMkLst>
            <pc:docMk/>
            <pc:sldMk cId="584607283" sldId="572"/>
            <ac:spMk id="73" creationId="{25FF2F97-2466-4644-85C4-D7688804A0B4}"/>
          </ac:spMkLst>
        </pc:spChg>
        <pc:spChg chg="mod">
          <ac:chgData name="Judson Santiago" userId="ebb108da2f256286" providerId="LiveId" clId="{99B8B43A-DE51-4D47-8278-20E41DFE45DE}" dt="2021-09-15T00:21:35.781" v="10412"/>
          <ac:spMkLst>
            <pc:docMk/>
            <pc:sldMk cId="584607283" sldId="572"/>
            <ac:spMk id="75" creationId="{59F3075B-6557-409E-BACC-F88B2BE4E582}"/>
          </ac:spMkLst>
        </pc:spChg>
        <pc:spChg chg="mod">
          <ac:chgData name="Judson Santiago" userId="ebb108da2f256286" providerId="LiveId" clId="{99B8B43A-DE51-4D47-8278-20E41DFE45DE}" dt="2021-09-15T00:21:35.781" v="10412"/>
          <ac:spMkLst>
            <pc:docMk/>
            <pc:sldMk cId="584607283" sldId="572"/>
            <ac:spMk id="76" creationId="{1AA9710C-80F0-4345-85E7-5C1B06FF095F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0" creationId="{469444C0-07A9-491C-BA3D-02728FFF7212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1" creationId="{2E884B8E-E50C-4FBC-B835-9D7D2FF2A4F7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2" creationId="{EF560F85-00B7-4664-82C9-535C05978C0A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3" creationId="{FFCC7D7A-A920-4214-8598-2814DF9DE0CC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4" creationId="{6151F010-46F9-4076-B62B-8900C32FAC32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7" creationId="{097A690F-B291-44CE-A6F2-01E12376E46A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8" creationId="{0F7AE312-73BA-46AE-9EA2-3D903DAF22BC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9" creationId="{8ECAD9EA-B364-4D62-8DA4-D793F39A5EEB}"/>
          </ac:spMkLst>
        </pc:spChg>
        <pc:grpChg chg="add del mod">
          <ac:chgData name="Judson Santiago" userId="ebb108da2f256286" providerId="LiveId" clId="{99B8B43A-DE51-4D47-8278-20E41DFE45DE}" dt="2021-09-15T00:12:02.652" v="10289" actId="165"/>
          <ac:grpSpMkLst>
            <pc:docMk/>
            <pc:sldMk cId="584607283" sldId="572"/>
            <ac:grpSpMk id="4" creationId="{1880DB7D-04F7-4FFF-910E-B64C6F056674}"/>
          </ac:grpSpMkLst>
        </pc:grpChg>
        <pc:grpChg chg="add del mod">
          <ac:chgData name="Judson Santiago" userId="ebb108da2f256286" providerId="LiveId" clId="{99B8B43A-DE51-4D47-8278-20E41DFE45DE}" dt="2021-09-15T00:11:12.793" v="10262" actId="478"/>
          <ac:grpSpMkLst>
            <pc:docMk/>
            <pc:sldMk cId="584607283" sldId="572"/>
            <ac:grpSpMk id="30" creationId="{BA178303-F30C-4FA4-A4B2-D1604F60606F}"/>
          </ac:grpSpMkLst>
        </pc:grpChg>
        <pc:grpChg chg="add mod">
          <ac:chgData name="Judson Santiago" userId="ebb108da2f256286" providerId="LiveId" clId="{99B8B43A-DE51-4D47-8278-20E41DFE45DE}" dt="2021-09-15T00:18:15.482" v="10339" actId="164"/>
          <ac:grpSpMkLst>
            <pc:docMk/>
            <pc:sldMk cId="584607283" sldId="572"/>
            <ac:grpSpMk id="68" creationId="{1ED5B71A-AD57-499D-8460-66D2ABEF9D9A}"/>
          </ac:grpSpMkLst>
        </pc:grpChg>
        <pc:grpChg chg="add del mod">
          <ac:chgData name="Judson Santiago" userId="ebb108da2f256286" providerId="LiveId" clId="{99B8B43A-DE51-4D47-8278-20E41DFE45DE}" dt="2021-09-15T00:32:40.293" v="10615" actId="478"/>
          <ac:grpSpMkLst>
            <pc:docMk/>
            <pc:sldMk cId="584607283" sldId="572"/>
            <ac:grpSpMk id="69" creationId="{D7649080-0823-46CE-8199-17AA22201D2F}"/>
          </ac:grpSpMkLst>
        </pc:grpChg>
        <pc:grpChg chg="add del mod">
          <ac:chgData name="Judson Santiago" userId="ebb108da2f256286" providerId="LiveId" clId="{99B8B43A-DE51-4D47-8278-20E41DFE45DE}" dt="2021-09-15T00:32:38.907" v="10614" actId="478"/>
          <ac:grpSpMkLst>
            <pc:docMk/>
            <pc:sldMk cId="584607283" sldId="572"/>
            <ac:grpSpMk id="71" creationId="{111CFE3F-FEF0-41A1-8138-D579B51E10B1}"/>
          </ac:grpSpMkLst>
        </pc:grpChg>
        <pc:grpChg chg="add del mod">
          <ac:chgData name="Judson Santiago" userId="ebb108da2f256286" providerId="LiveId" clId="{99B8B43A-DE51-4D47-8278-20E41DFE45DE}" dt="2021-09-15T00:32:38.907" v="10614" actId="478"/>
          <ac:grpSpMkLst>
            <pc:docMk/>
            <pc:sldMk cId="584607283" sldId="572"/>
            <ac:grpSpMk id="74" creationId="{D1979ACC-8751-4E1B-95E1-0A9899AA7383}"/>
          </ac:grpSpMkLst>
        </pc:grpChg>
        <pc:grpChg chg="add mod">
          <ac:chgData name="Judson Santiago" userId="ebb108da2f256286" providerId="LiveId" clId="{99B8B43A-DE51-4D47-8278-20E41DFE45DE}" dt="2021-09-15T00:32:50.418" v="10617" actId="1076"/>
          <ac:grpSpMkLst>
            <pc:docMk/>
            <pc:sldMk cId="584607283" sldId="572"/>
            <ac:grpSpMk id="77" creationId="{BE1B501C-BA01-4787-A55F-52B35BD277E7}"/>
          </ac:grpSpMkLst>
        </pc:grpChg>
        <pc:graphicFrameChg chg="mod topLvl">
          <ac:chgData name="Judson Santiago" userId="ebb108da2f256286" providerId="LiveId" clId="{99B8B43A-DE51-4D47-8278-20E41DFE45DE}" dt="2021-09-15T00:18:08.883" v="10338" actId="164"/>
          <ac:graphicFrameMkLst>
            <pc:docMk/>
            <pc:sldMk cId="584607283" sldId="572"/>
            <ac:graphicFrameMk id="14" creationId="{053AF77D-32C2-4477-B29E-09D29AE204AF}"/>
          </ac:graphicFrameMkLst>
        </pc:graphicFrameChg>
        <pc:graphicFrameChg chg="mod">
          <ac:chgData name="Judson Santiago" userId="ebb108da2f256286" providerId="LiveId" clId="{99B8B43A-DE51-4D47-8278-20E41DFE45DE}" dt="2021-09-15T00:32:46.137" v="10616"/>
          <ac:graphicFrameMkLst>
            <pc:docMk/>
            <pc:sldMk cId="584607283" sldId="572"/>
            <ac:graphicFrameMk id="87" creationId="{55090D77-0EC9-440E-85BE-180E0A1C55C4}"/>
          </ac:graphicFrameMkLst>
        </pc:graphicFrame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5" creationId="{F58C09EE-11D4-48AE-963B-B6CD40243777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6" creationId="{67583EAA-B4F6-4604-B84A-A303E8E17294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7" creationId="{DBE6AD86-B530-4DDB-B4F2-8084AA6F8EE7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8" creationId="{97804243-58B5-4266-B969-6D859F6128CA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9" creationId="{F012D531-066F-4440-AB67-352C143ECB01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10" creationId="{15F2952D-A5BD-4DE5-8DE8-606EEBA29685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11" creationId="{19BF3BD7-7B8C-4579-ABBE-D926C174BD38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12" creationId="{355C957B-AD7B-48B9-BE01-296FDB14A5F7}"/>
          </ac:cxnSpMkLst>
        </pc:cxnChg>
        <pc:cxnChg chg="mod topLvl">
          <ac:chgData name="Judson Santiago" userId="ebb108da2f256286" providerId="LiveId" clId="{99B8B43A-DE51-4D47-8278-20E41DFE45DE}" dt="2021-09-15T00:18:08.883" v="10338" actId="164"/>
          <ac:cxnSpMkLst>
            <pc:docMk/>
            <pc:sldMk cId="584607283" sldId="572"/>
            <ac:cxnSpMk id="13" creationId="{757CA949-84EB-44F0-B7E3-21F3AB435ECC}"/>
          </ac:cxnSpMkLst>
        </pc:cxnChg>
        <pc:cxnChg chg="mod topLvl">
          <ac:chgData name="Judson Santiago" userId="ebb108da2f256286" providerId="LiveId" clId="{99B8B43A-DE51-4D47-8278-20E41DFE45DE}" dt="2021-09-15T00:18:08.883" v="10338" actId="164"/>
          <ac:cxnSpMkLst>
            <pc:docMk/>
            <pc:sldMk cId="584607283" sldId="572"/>
            <ac:cxnSpMk id="15" creationId="{EF7F224B-B8B2-41CC-97A5-79325B53F596}"/>
          </ac:cxnSpMkLst>
        </pc:cxnChg>
        <pc:cxnChg chg="mod topLvl">
          <ac:chgData name="Judson Santiago" userId="ebb108da2f256286" providerId="LiveId" clId="{99B8B43A-DE51-4D47-8278-20E41DFE45DE}" dt="2021-09-15T00:18:08.883" v="10338" actId="164"/>
          <ac:cxnSpMkLst>
            <pc:docMk/>
            <pc:sldMk cId="584607283" sldId="572"/>
            <ac:cxnSpMk id="16" creationId="{62A2B9AB-B911-4021-B9CD-305D99F95B40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22" creationId="{8947E2E0-7670-48BF-95E7-DCE100F3CCEB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23" creationId="{2BF2EB55-586D-49E3-8B8F-B7C6F659C930}"/>
          </ac:cxnSpMkLst>
        </pc:cxnChg>
        <pc:cxnChg chg="add mod">
          <ac:chgData name="Judson Santiago" userId="ebb108da2f256286" providerId="LiveId" clId="{99B8B43A-DE51-4D47-8278-20E41DFE45DE}" dt="2021-09-15T00:09:49.229" v="10250" actId="164"/>
          <ac:cxnSpMkLst>
            <pc:docMk/>
            <pc:sldMk cId="584607283" sldId="572"/>
            <ac:cxnSpMk id="28" creationId="{3ABDC696-1A65-4CCB-9CA7-FCEE33EF992D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78" creationId="{82B021C6-8793-48E5-AB94-8D275E9B44E0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79" creationId="{63D7FC05-466E-4198-B5CA-3C08666CFE46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0" creationId="{8C3C1EBC-7276-44BD-887F-EC1EB65B1D3C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1" creationId="{1956D820-E07F-48B9-A930-BA18A2843F2C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2" creationId="{9B54BEC8-F57C-42B1-88C0-E7D2D7322122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3" creationId="{22CC46FE-EF77-4A7D-A9C1-A39539FC14E4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4" creationId="{75056ECC-CA62-401E-A274-A7E7D29F6ECE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5" creationId="{140B7849-D435-4DDB-9CB3-3890FDAE5CDC}"/>
          </ac:cxnSpMkLst>
        </pc:cxnChg>
        <pc:cxnChg chg="mod">
          <ac:chgData name="Judson Santiago" userId="ebb108da2f256286" providerId="LiveId" clId="{99B8B43A-DE51-4D47-8278-20E41DFE45DE}" dt="2021-09-15T00:43:40.848" v="10678" actId="14100"/>
          <ac:cxnSpMkLst>
            <pc:docMk/>
            <pc:sldMk cId="584607283" sldId="572"/>
            <ac:cxnSpMk id="86" creationId="{06E84E3A-D48F-464A-8782-FB9E51B8C2B7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8" creationId="{1255BC0C-C92B-40A3-971A-EB26EF08345A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9" creationId="{60446550-27C7-4768-848E-83182F9A244D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95" creationId="{5202937C-010A-4BC0-B2AA-98029C6FE7A3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96" creationId="{C4E12A3C-44CA-473E-B089-D7C0AC78D8F1}"/>
          </ac:cxnSpMkLst>
        </pc:cxnChg>
      </pc:sldChg>
      <pc:sldChg chg="addSp delSp modSp add mod modTransition modNotesTx">
        <pc:chgData name="Judson Santiago" userId="ebb108da2f256286" providerId="LiveId" clId="{99B8B43A-DE51-4D47-8278-20E41DFE45DE}" dt="2021-09-16T04:12:27.774" v="20000"/>
        <pc:sldMkLst>
          <pc:docMk/>
          <pc:sldMk cId="2701628764" sldId="573"/>
        </pc:sldMkLst>
        <pc:spChg chg="mod">
          <ac:chgData name="Judson Santiago" userId="ebb108da2f256286" providerId="LiveId" clId="{99B8B43A-DE51-4D47-8278-20E41DFE45DE}" dt="2021-09-15T00:38:31.737" v="10668" actId="113"/>
          <ac:spMkLst>
            <pc:docMk/>
            <pc:sldMk cId="2701628764" sldId="573"/>
            <ac:spMk id="3" creationId="{46DDA1B3-0F4B-4D79-A27D-C707EDF0254A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17" creationId="{0EE6DB10-EC46-4C09-B11D-1A0B7409826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18" creationId="{85460C01-21B6-422C-86F7-FAD8E918F292}"/>
          </ac:spMkLst>
        </pc:spChg>
        <pc:spChg chg="mod topLvl">
          <ac:chgData name="Judson Santiago" userId="ebb108da2f256286" providerId="LiveId" clId="{99B8B43A-DE51-4D47-8278-20E41DFE45DE}" dt="2021-09-15T00:48:14.355" v="10711" actId="1036"/>
          <ac:spMkLst>
            <pc:docMk/>
            <pc:sldMk cId="2701628764" sldId="573"/>
            <ac:spMk id="19" creationId="{EF78C75C-5629-4EEC-9989-07B0F358E07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0" creationId="{02DCB9D7-B489-43D1-8AED-3C02B82A726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1" creationId="{6E428DED-6B10-4826-8342-9252B828C5E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4" creationId="{DC803FC1-8114-440D-83FD-FB8074988B79}"/>
          </ac:spMkLst>
        </pc:spChg>
        <pc:spChg chg="del">
          <ac:chgData name="Judson Santiago" userId="ebb108da2f256286" providerId="LiveId" clId="{99B8B43A-DE51-4D47-8278-20E41DFE45DE}" dt="2021-09-15T00:37:13.735" v="10655" actId="478"/>
          <ac:spMkLst>
            <pc:docMk/>
            <pc:sldMk cId="2701628764" sldId="573"/>
            <ac:spMk id="25" creationId="{8775F86F-946E-4283-999D-3657AEF972BF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6" creationId="{05AA0AF2-A726-49B5-8DA8-34EC8BA5691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7" creationId="{AE80C3EC-D43C-4189-9DE9-D988C690AEE7}"/>
          </ac:spMkLst>
        </pc:spChg>
        <pc:spChg chg="add mod">
          <ac:chgData name="Judson Santiago" userId="ebb108da2f256286" providerId="LiveId" clId="{99B8B43A-DE51-4D47-8278-20E41DFE45DE}" dt="2021-09-15T22:00:08.321" v="15801" actId="16959"/>
          <ac:spMkLst>
            <pc:docMk/>
            <pc:sldMk cId="2701628764" sldId="573"/>
            <ac:spMk id="36" creationId="{C0129005-9697-4CEC-AD3C-AE98C3BB3355}"/>
          </ac:spMkLst>
        </pc:spChg>
        <pc:spChg chg="add del mod">
          <ac:chgData name="Judson Santiago" userId="ebb108da2f256286" providerId="LiveId" clId="{99B8B43A-DE51-4D47-8278-20E41DFE45DE}" dt="2021-09-15T22:00:02.790" v="15799" actId="16959"/>
          <ac:spMkLst>
            <pc:docMk/>
            <pc:sldMk cId="2701628764" sldId="573"/>
            <ac:spMk id="70" creationId="{BCCC3F0F-CEE8-4AEC-9460-C8F220254548}"/>
          </ac:spMkLst>
        </pc:spChg>
        <pc:grpChg chg="add mod">
          <ac:chgData name="Judson Santiago" userId="ebb108da2f256286" providerId="LiveId" clId="{99B8B43A-DE51-4D47-8278-20E41DFE45DE}" dt="2021-09-15T00:47:43.324" v="10699" actId="164"/>
          <ac:grpSpMkLst>
            <pc:docMk/>
            <pc:sldMk cId="2701628764" sldId="573"/>
            <ac:grpSpMk id="34" creationId="{E4871512-E453-4A30-A217-B08FF174E198}"/>
          </ac:grpSpMkLst>
        </pc:grpChg>
        <pc:grpChg chg="del mod topLvl">
          <ac:chgData name="Judson Santiago" userId="ebb108da2f256286" providerId="LiveId" clId="{99B8B43A-DE51-4D47-8278-20E41DFE45DE}" dt="2021-09-15T00:45:29.838" v="10687" actId="165"/>
          <ac:grpSpMkLst>
            <pc:docMk/>
            <pc:sldMk cId="2701628764" sldId="573"/>
            <ac:grpSpMk id="68" creationId="{1ED5B71A-AD57-499D-8460-66D2ABEF9D9A}"/>
          </ac:grpSpMkLst>
        </pc:grpChg>
        <pc:grpChg chg="del">
          <ac:chgData name="Judson Santiago" userId="ebb108da2f256286" providerId="LiveId" clId="{99B8B43A-DE51-4D47-8278-20E41DFE45DE}" dt="2021-09-15T00:45:24.306" v="10686" actId="165"/>
          <ac:grpSpMkLst>
            <pc:docMk/>
            <pc:sldMk cId="2701628764" sldId="573"/>
            <ac:grpSpMk id="69" creationId="{D7649080-0823-46CE-8199-17AA22201D2F}"/>
          </ac:grpSpMkLst>
        </pc:grpChg>
        <pc:grpChg chg="mod">
          <ac:chgData name="Judson Santiago" userId="ebb108da2f256286" providerId="LiveId" clId="{99B8B43A-DE51-4D47-8278-20E41DFE45DE}" dt="2021-09-15T00:38:12.751" v="10667" actId="1076"/>
          <ac:grpSpMkLst>
            <pc:docMk/>
            <pc:sldMk cId="2701628764" sldId="573"/>
            <ac:grpSpMk id="71" creationId="{111CFE3F-FEF0-41A1-8138-D579B51E10B1}"/>
          </ac:grpSpMkLst>
        </pc:grpChg>
        <pc:grpChg chg="mod">
          <ac:chgData name="Judson Santiago" userId="ebb108da2f256286" providerId="LiveId" clId="{99B8B43A-DE51-4D47-8278-20E41DFE45DE}" dt="2021-09-15T00:38:12.751" v="10667" actId="1076"/>
          <ac:grpSpMkLst>
            <pc:docMk/>
            <pc:sldMk cId="2701628764" sldId="573"/>
            <ac:grpSpMk id="74" creationId="{D1979ACC-8751-4E1B-95E1-0A9899AA7383}"/>
          </ac:grpSpMkLst>
        </pc:grpChg>
        <pc:graphicFrameChg chg="mod ord topLvl">
          <ac:chgData name="Judson Santiago" userId="ebb108da2f256286" providerId="LiveId" clId="{99B8B43A-DE51-4D47-8278-20E41DFE45DE}" dt="2021-09-15T00:47:43.324" v="10699" actId="164"/>
          <ac:graphicFrameMkLst>
            <pc:docMk/>
            <pc:sldMk cId="2701628764" sldId="573"/>
            <ac:graphicFrameMk id="14" creationId="{053AF77D-32C2-4477-B29E-09D29AE204AF}"/>
          </ac:graphicFrameMkLst>
        </pc:graphicFrame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5" creationId="{F58C09EE-11D4-48AE-963B-B6CD40243777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6" creationId="{67583EAA-B4F6-4604-B84A-A303E8E17294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7" creationId="{DBE6AD86-B530-4DDB-B4F2-8084AA6F8EE7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8" creationId="{97804243-58B5-4266-B969-6D859F6128CA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9" creationId="{F012D531-066F-4440-AB67-352C143ECB01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0" creationId="{15F2952D-A5BD-4DE5-8DE8-606EEBA29685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1" creationId="{19BF3BD7-7B8C-4579-ABBE-D926C174BD38}"/>
          </ac:cxnSpMkLst>
        </pc:cxnChg>
        <pc:cxnChg chg="mod or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2" creationId="{355C957B-AD7B-48B9-BE01-296FDB14A5F7}"/>
          </ac:cxnSpMkLst>
        </pc:cxnChg>
        <pc:cxnChg chg="mod topLvl">
          <ac:chgData name="Judson Santiago" userId="ebb108da2f256286" providerId="LiveId" clId="{99B8B43A-DE51-4D47-8278-20E41DFE45DE}" dt="2021-09-15T00:48:14.355" v="10711" actId="1036"/>
          <ac:cxnSpMkLst>
            <pc:docMk/>
            <pc:sldMk cId="2701628764" sldId="573"/>
            <ac:cxnSpMk id="13" creationId="{757CA949-84EB-44F0-B7E3-21F3AB435ECC}"/>
          </ac:cxnSpMkLst>
        </pc:cxnChg>
        <pc:cxnChg chg="mod or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5" creationId="{EF7F224B-B8B2-41CC-97A5-79325B53F596}"/>
          </ac:cxnSpMkLst>
        </pc:cxnChg>
        <pc:cxnChg chg="mod or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6" creationId="{62A2B9AB-B911-4021-B9CD-305D99F95B40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22" creationId="{8947E2E0-7670-48BF-95E7-DCE100F3CCEB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23" creationId="{2BF2EB55-586D-49E3-8B8F-B7C6F659C930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3241671216" sldId="574"/>
        </pc:sldMkLst>
        <pc:spChg chg="mod">
          <ac:chgData name="Judson Santiago" userId="ebb108da2f256286" providerId="LiveId" clId="{99B8B43A-DE51-4D47-8278-20E41DFE45DE}" dt="2021-09-15T05:25:58.005" v="14246" actId="20577"/>
          <ac:spMkLst>
            <pc:docMk/>
            <pc:sldMk cId="3241671216" sldId="574"/>
            <ac:spMk id="2" creationId="{B750969F-2BBC-440B-A7BA-2844A16DB121}"/>
          </ac:spMkLst>
        </pc:spChg>
        <pc:spChg chg="mod">
          <ac:chgData name="Judson Santiago" userId="ebb108da2f256286" providerId="LiveId" clId="{99B8B43A-DE51-4D47-8278-20E41DFE45DE}" dt="2021-09-15T03:31:39.129" v="11934" actId="207"/>
          <ac:spMkLst>
            <pc:docMk/>
            <pc:sldMk cId="3241671216" sldId="574"/>
            <ac:spMk id="3" creationId="{D543F6EC-093D-4AE7-86A5-BF7439895C1E}"/>
          </ac:spMkLst>
        </pc:spChg>
        <pc:spChg chg="mod">
          <ac:chgData name="Judson Santiago" userId="ebb108da2f256286" providerId="LiveId" clId="{99B8B43A-DE51-4D47-8278-20E41DFE45DE}" dt="2021-09-15T03:27:28.908" v="11928" actId="165"/>
          <ac:spMkLst>
            <pc:docMk/>
            <pc:sldMk cId="3241671216" sldId="574"/>
            <ac:spMk id="5" creationId="{71D0660D-A78B-4420-84CF-10A4D086F7FE}"/>
          </ac:spMkLst>
        </pc:spChg>
        <pc:spChg chg="mod">
          <ac:chgData name="Judson Santiago" userId="ebb108da2f256286" providerId="LiveId" clId="{99B8B43A-DE51-4D47-8278-20E41DFE45DE}" dt="2021-09-15T03:27:28.908" v="11928" actId="165"/>
          <ac:spMkLst>
            <pc:docMk/>
            <pc:sldMk cId="3241671216" sldId="574"/>
            <ac:spMk id="6" creationId="{F1BF5389-F527-4100-BC5C-393E5C926709}"/>
          </ac:spMkLst>
        </pc:spChg>
        <pc:spChg chg="mod">
          <ac:chgData name="Judson Santiago" userId="ebb108da2f256286" providerId="LiveId" clId="{99B8B43A-DE51-4D47-8278-20E41DFE45DE}" dt="2021-09-15T03:27:28.908" v="11928" actId="165"/>
          <ac:spMkLst>
            <pc:docMk/>
            <pc:sldMk cId="3241671216" sldId="574"/>
            <ac:spMk id="8" creationId="{08F5E6F2-EC7B-4899-9B57-7FECA5357F2C}"/>
          </ac:spMkLst>
        </pc:spChg>
        <pc:spChg chg="mod">
          <ac:chgData name="Judson Santiago" userId="ebb108da2f256286" providerId="LiveId" clId="{99B8B43A-DE51-4D47-8278-20E41DFE45DE}" dt="2021-09-15T03:27:28.908" v="11928" actId="165"/>
          <ac:spMkLst>
            <pc:docMk/>
            <pc:sldMk cId="3241671216" sldId="574"/>
            <ac:spMk id="9" creationId="{FCB92E38-026C-499B-9A6B-254B8EFBCFFB}"/>
          </ac:spMkLst>
        </pc:spChg>
        <pc:spChg chg="add del mod">
          <ac:chgData name="Judson Santiago" userId="ebb108da2f256286" providerId="LiveId" clId="{99B8B43A-DE51-4D47-8278-20E41DFE45DE}" dt="2021-09-15T03:27:34.780" v="11929" actId="164"/>
          <ac:spMkLst>
            <pc:docMk/>
            <pc:sldMk cId="3241671216" sldId="574"/>
            <ac:spMk id="10" creationId="{01BF13E2-E6FE-45F0-9DB5-306FEE19D7EF}"/>
          </ac:spMkLst>
        </pc:spChg>
        <pc:spChg chg="add del mod">
          <ac:chgData name="Judson Santiago" userId="ebb108da2f256286" providerId="LiveId" clId="{99B8B43A-DE51-4D47-8278-20E41DFE45DE}" dt="2021-09-15T03:21:46.471" v="11789" actId="478"/>
          <ac:spMkLst>
            <pc:docMk/>
            <pc:sldMk cId="3241671216" sldId="574"/>
            <ac:spMk id="11" creationId="{121CFAB3-EE7B-4AB6-AF5D-5F27D82E1E74}"/>
          </ac:spMkLst>
        </pc:spChg>
        <pc:spChg chg="add mod">
          <ac:chgData name="Judson Santiago" userId="ebb108da2f256286" providerId="LiveId" clId="{99B8B43A-DE51-4D47-8278-20E41DFE45DE}" dt="2021-09-15T03:27:34.780" v="11929" actId="164"/>
          <ac:spMkLst>
            <pc:docMk/>
            <pc:sldMk cId="3241671216" sldId="574"/>
            <ac:spMk id="13" creationId="{AE0FAB1B-4CF8-41D8-8552-7E4C17692090}"/>
          </ac:spMkLst>
        </pc:spChg>
        <pc:grpChg chg="add mod topLvl">
          <ac:chgData name="Judson Santiago" userId="ebb108da2f256286" providerId="LiveId" clId="{99B8B43A-DE51-4D47-8278-20E41DFE45DE}" dt="2021-09-15T03:31:34.207" v="11932" actId="1076"/>
          <ac:grpSpMkLst>
            <pc:docMk/>
            <pc:sldMk cId="3241671216" sldId="574"/>
            <ac:grpSpMk id="4" creationId="{B086A754-9604-4591-B374-04C4D6CBC0C8}"/>
          </ac:grpSpMkLst>
        </pc:grpChg>
        <pc:grpChg chg="add mod topLvl">
          <ac:chgData name="Judson Santiago" userId="ebb108da2f256286" providerId="LiveId" clId="{99B8B43A-DE51-4D47-8278-20E41DFE45DE}" dt="2021-09-15T03:31:34.207" v="11932" actId="1076"/>
          <ac:grpSpMkLst>
            <pc:docMk/>
            <pc:sldMk cId="3241671216" sldId="574"/>
            <ac:grpSpMk id="7" creationId="{07B826FF-0326-4B5A-A137-8291ADB3A809}"/>
          </ac:grpSpMkLst>
        </pc:grpChg>
        <pc:grpChg chg="add del mod">
          <ac:chgData name="Judson Santiago" userId="ebb108da2f256286" providerId="LiveId" clId="{99B8B43A-DE51-4D47-8278-20E41DFE45DE}" dt="2021-09-15T03:27:28.908" v="11928" actId="165"/>
          <ac:grpSpMkLst>
            <pc:docMk/>
            <pc:sldMk cId="3241671216" sldId="574"/>
            <ac:grpSpMk id="14" creationId="{383BE142-9214-4ACC-AE26-8CD47EBE748F}"/>
          </ac:grpSpMkLst>
        </pc:grpChg>
        <pc:grpChg chg="add mod">
          <ac:chgData name="Judson Santiago" userId="ebb108da2f256286" providerId="LiveId" clId="{99B8B43A-DE51-4D47-8278-20E41DFE45DE}" dt="2021-09-15T03:31:34.207" v="11932" actId="1076"/>
          <ac:grpSpMkLst>
            <pc:docMk/>
            <pc:sldMk cId="3241671216" sldId="574"/>
            <ac:grpSpMk id="15" creationId="{9CF1EF94-2619-4E17-A65F-776D2493987D}"/>
          </ac:grpSpMkLst>
        </pc:grpChg>
        <pc:picChg chg="add del mod">
          <ac:chgData name="Judson Santiago" userId="ebb108da2f256286" providerId="LiveId" clId="{99B8B43A-DE51-4D47-8278-20E41DFE45DE}" dt="2021-09-16T03:31:38.828" v="18955" actId="478"/>
          <ac:picMkLst>
            <pc:docMk/>
            <pc:sldMk cId="3241671216" sldId="574"/>
            <ac:picMk id="12" creationId="{8A635667-F425-4092-A976-57D666C1136A}"/>
          </ac:picMkLst>
        </pc:picChg>
        <pc:picChg chg="add del mod">
          <ac:chgData name="Judson Santiago" userId="ebb108da2f256286" providerId="LiveId" clId="{99B8B43A-DE51-4D47-8278-20E41DFE45DE}" dt="2021-09-16T03:33:05.089" v="18959" actId="478"/>
          <ac:picMkLst>
            <pc:docMk/>
            <pc:sldMk cId="3241671216" sldId="574"/>
            <ac:picMk id="16" creationId="{B0BD73DD-9EE8-43E8-AFAA-D3857CFBEE34}"/>
          </ac:picMkLst>
        </pc:pic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1343689245" sldId="575"/>
        </pc:sldMkLst>
        <pc:spChg chg="mod">
          <ac:chgData name="Judson Santiago" userId="ebb108da2f256286" providerId="LiveId" clId="{99B8B43A-DE51-4D47-8278-20E41DFE45DE}" dt="2021-09-15T05:26:03.428" v="14247"/>
          <ac:spMkLst>
            <pc:docMk/>
            <pc:sldMk cId="1343689245" sldId="575"/>
            <ac:spMk id="2" creationId="{E52D2504-52BA-4963-9573-F5937DC3C802}"/>
          </ac:spMkLst>
        </pc:spChg>
        <pc:spChg chg="mod">
          <ac:chgData name="Judson Santiago" userId="ebb108da2f256286" providerId="LiveId" clId="{99B8B43A-DE51-4D47-8278-20E41DFE45DE}" dt="2021-09-15T04:04:14.114" v="12363" actId="1076"/>
          <ac:spMkLst>
            <pc:docMk/>
            <pc:sldMk cId="1343689245" sldId="575"/>
            <ac:spMk id="3" creationId="{801B98EB-3991-4052-9872-37C0C4EFEC5E}"/>
          </ac:spMkLst>
        </pc:spChg>
        <pc:spChg chg="add del mod">
          <ac:chgData name="Judson Santiago" userId="ebb108da2f256286" providerId="LiveId" clId="{99B8B43A-DE51-4D47-8278-20E41DFE45DE}" dt="2021-09-15T03:49:05.285" v="12002" actId="478"/>
          <ac:spMkLst>
            <pc:docMk/>
            <pc:sldMk cId="1343689245" sldId="575"/>
            <ac:spMk id="5" creationId="{1D8F6428-C404-4B6A-BB38-77E2937DAC85}"/>
          </ac:spMkLst>
        </pc:spChg>
        <pc:spChg chg="add mod">
          <ac:chgData name="Judson Santiago" userId="ebb108da2f256286" providerId="LiveId" clId="{99B8B43A-DE51-4D47-8278-20E41DFE45DE}" dt="2021-09-15T04:00:37.211" v="12331" actId="1076"/>
          <ac:spMkLst>
            <pc:docMk/>
            <pc:sldMk cId="1343689245" sldId="575"/>
            <ac:spMk id="7" creationId="{C7994E70-788D-4796-80DC-5F164E898C4B}"/>
          </ac:spMkLst>
        </pc:spChg>
        <pc:spChg chg="add mod">
          <ac:chgData name="Judson Santiago" userId="ebb108da2f256286" providerId="LiveId" clId="{99B8B43A-DE51-4D47-8278-20E41DFE45DE}" dt="2021-09-15T04:17:22.490" v="12652" actId="1076"/>
          <ac:spMkLst>
            <pc:docMk/>
            <pc:sldMk cId="1343689245" sldId="575"/>
            <ac:spMk id="8" creationId="{643A6F08-FB6C-4A67-834D-C13B41956868}"/>
          </ac:spMkLst>
        </pc:spChg>
        <pc:spChg chg="add mod">
          <ac:chgData name="Judson Santiago" userId="ebb108da2f256286" providerId="LiveId" clId="{99B8B43A-DE51-4D47-8278-20E41DFE45DE}" dt="2021-09-16T03:35:48.307" v="18973" actId="20577"/>
          <ac:spMkLst>
            <pc:docMk/>
            <pc:sldMk cId="1343689245" sldId="575"/>
            <ac:spMk id="9" creationId="{58AAE0F6-2883-4182-80A8-D7DFE6529126}"/>
          </ac:spMkLst>
        </pc:spChg>
        <pc:spChg chg="add mod ord">
          <ac:chgData name="Judson Santiago" userId="ebb108da2f256286" providerId="LiveId" clId="{99B8B43A-DE51-4D47-8278-20E41DFE45DE}" dt="2021-09-16T03:34:25.978" v="18961" actId="403"/>
          <ac:spMkLst>
            <pc:docMk/>
            <pc:sldMk cId="1343689245" sldId="575"/>
            <ac:spMk id="11" creationId="{BAEF2D43-ABDD-4766-921E-5B64A09823A0}"/>
          </ac:spMkLst>
        </pc:spChg>
        <pc:spChg chg="add del mod">
          <ac:chgData name="Judson Santiago" userId="ebb108da2f256286" providerId="LiveId" clId="{99B8B43A-DE51-4D47-8278-20E41DFE45DE}" dt="2021-09-15T04:19:39.865" v="12698" actId="478"/>
          <ac:spMkLst>
            <pc:docMk/>
            <pc:sldMk cId="1343689245" sldId="575"/>
            <ac:spMk id="12" creationId="{0392F732-78E0-4113-8DD3-74C8589F1EB3}"/>
          </ac:spMkLst>
        </pc:spChg>
        <pc:spChg chg="add mod">
          <ac:chgData name="Judson Santiago" userId="ebb108da2f256286" providerId="LiveId" clId="{99B8B43A-DE51-4D47-8278-20E41DFE45DE}" dt="2021-09-15T04:23:28.122" v="12722" actId="164"/>
          <ac:spMkLst>
            <pc:docMk/>
            <pc:sldMk cId="1343689245" sldId="575"/>
            <ac:spMk id="13" creationId="{9FCAB6BB-2903-4F9F-A25C-10E977C067A2}"/>
          </ac:spMkLst>
        </pc:spChg>
        <pc:spChg chg="add mod">
          <ac:chgData name="Judson Santiago" userId="ebb108da2f256286" providerId="LiveId" clId="{99B8B43A-DE51-4D47-8278-20E41DFE45DE}" dt="2021-09-15T04:23:28.122" v="12722" actId="164"/>
          <ac:spMkLst>
            <pc:docMk/>
            <pc:sldMk cId="1343689245" sldId="575"/>
            <ac:spMk id="14" creationId="{D832959B-B167-4480-BA9B-81397B54CE0B}"/>
          </ac:spMkLst>
        </pc:spChg>
        <pc:spChg chg="mod topLvl">
          <ac:chgData name="Judson Santiago" userId="ebb108da2f256286" providerId="LiveId" clId="{99B8B43A-DE51-4D47-8278-20E41DFE45DE}" dt="2021-09-15T04:09:36.206" v="12480" actId="164"/>
          <ac:spMkLst>
            <pc:docMk/>
            <pc:sldMk cId="1343689245" sldId="575"/>
            <ac:spMk id="16" creationId="{3D602DF3-0BBA-48E6-B87A-B913C97F7A83}"/>
          </ac:spMkLst>
        </pc:spChg>
        <pc:spChg chg="mod topLvl">
          <ac:chgData name="Judson Santiago" userId="ebb108da2f256286" providerId="LiveId" clId="{99B8B43A-DE51-4D47-8278-20E41DFE45DE}" dt="2021-09-15T04:09:36.206" v="12480" actId="164"/>
          <ac:spMkLst>
            <pc:docMk/>
            <pc:sldMk cId="1343689245" sldId="575"/>
            <ac:spMk id="17" creationId="{D4B49B11-93B8-4D25-86B5-1C9FCDCF27CD}"/>
          </ac:spMkLst>
        </pc:spChg>
        <pc:spChg chg="mod topLvl">
          <ac:chgData name="Judson Santiago" userId="ebb108da2f256286" providerId="LiveId" clId="{99B8B43A-DE51-4D47-8278-20E41DFE45DE}" dt="2021-09-15T04:09:40.019" v="12481" actId="164"/>
          <ac:spMkLst>
            <pc:docMk/>
            <pc:sldMk cId="1343689245" sldId="575"/>
            <ac:spMk id="19" creationId="{D66422E7-6565-4837-AB26-76321392FEE7}"/>
          </ac:spMkLst>
        </pc:spChg>
        <pc:spChg chg="mod topLvl">
          <ac:chgData name="Judson Santiago" userId="ebb108da2f256286" providerId="LiveId" clId="{99B8B43A-DE51-4D47-8278-20E41DFE45DE}" dt="2021-09-15T04:09:40.019" v="12481" actId="164"/>
          <ac:spMkLst>
            <pc:docMk/>
            <pc:sldMk cId="1343689245" sldId="575"/>
            <ac:spMk id="20" creationId="{059C09E4-B47C-4D39-9466-1B41466AB489}"/>
          </ac:spMkLst>
        </pc:spChg>
        <pc:spChg chg="add del mod">
          <ac:chgData name="Judson Santiago" userId="ebb108da2f256286" providerId="LiveId" clId="{99B8B43A-DE51-4D47-8278-20E41DFE45DE}" dt="2021-09-15T04:15:46.536" v="12643" actId="478"/>
          <ac:spMkLst>
            <pc:docMk/>
            <pc:sldMk cId="1343689245" sldId="575"/>
            <ac:spMk id="21" creationId="{B3696024-9883-4177-98A6-0A09932D8E9B}"/>
          </ac:spMkLst>
        </pc:spChg>
        <pc:spChg chg="add mod">
          <ac:chgData name="Judson Santiago" userId="ebb108da2f256286" providerId="LiveId" clId="{99B8B43A-DE51-4D47-8278-20E41DFE45DE}" dt="2021-09-15T04:23:18.731" v="12721" actId="164"/>
          <ac:spMkLst>
            <pc:docMk/>
            <pc:sldMk cId="1343689245" sldId="575"/>
            <ac:spMk id="24" creationId="{F669E135-6553-4721-917F-94A660CA201C}"/>
          </ac:spMkLst>
        </pc:spChg>
        <pc:spChg chg="add mod ord">
          <ac:chgData name="Judson Santiago" userId="ebb108da2f256286" providerId="LiveId" clId="{99B8B43A-DE51-4D47-8278-20E41DFE45DE}" dt="2021-09-15T04:23:18.731" v="12721" actId="164"/>
          <ac:spMkLst>
            <pc:docMk/>
            <pc:sldMk cId="1343689245" sldId="575"/>
            <ac:spMk id="25" creationId="{B2D3D99E-D182-4F1B-BC4F-999743533A59}"/>
          </ac:spMkLst>
        </pc:spChg>
        <pc:grpChg chg="add del mod">
          <ac:chgData name="Judson Santiago" userId="ebb108da2f256286" providerId="LiveId" clId="{99B8B43A-DE51-4D47-8278-20E41DFE45DE}" dt="2021-09-15T04:09:07.956" v="12476" actId="165"/>
          <ac:grpSpMkLst>
            <pc:docMk/>
            <pc:sldMk cId="1343689245" sldId="575"/>
            <ac:grpSpMk id="15" creationId="{9CEBB7E9-96F3-447F-BB39-5E082494CE14}"/>
          </ac:grpSpMkLst>
        </pc:grpChg>
        <pc:grpChg chg="add del mod">
          <ac:chgData name="Judson Santiago" userId="ebb108da2f256286" providerId="LiveId" clId="{99B8B43A-DE51-4D47-8278-20E41DFE45DE}" dt="2021-09-15T04:09:07.956" v="12476" actId="165"/>
          <ac:grpSpMkLst>
            <pc:docMk/>
            <pc:sldMk cId="1343689245" sldId="575"/>
            <ac:grpSpMk id="18" creationId="{A1B2B738-A297-435F-A00D-B40B26581534}"/>
          </ac:grpSpMkLst>
        </pc:grpChg>
        <pc:grpChg chg="add mod">
          <ac:chgData name="Judson Santiago" userId="ebb108da2f256286" providerId="LiveId" clId="{99B8B43A-DE51-4D47-8278-20E41DFE45DE}" dt="2021-09-15T04:14:07.235" v="12604" actId="1076"/>
          <ac:grpSpMkLst>
            <pc:docMk/>
            <pc:sldMk cId="1343689245" sldId="575"/>
            <ac:grpSpMk id="22" creationId="{9ECA9A80-D211-4229-B853-61BFD9F40F72}"/>
          </ac:grpSpMkLst>
        </pc:grpChg>
        <pc:grpChg chg="add mod">
          <ac:chgData name="Judson Santiago" userId="ebb108da2f256286" providerId="LiveId" clId="{99B8B43A-DE51-4D47-8278-20E41DFE45DE}" dt="2021-09-15T04:14:07.235" v="12604" actId="1076"/>
          <ac:grpSpMkLst>
            <pc:docMk/>
            <pc:sldMk cId="1343689245" sldId="575"/>
            <ac:grpSpMk id="23" creationId="{010E97CB-CCF4-45CD-9822-A22F3B774B0D}"/>
          </ac:grpSpMkLst>
        </pc:grpChg>
        <pc:grpChg chg="add mod">
          <ac:chgData name="Judson Santiago" userId="ebb108da2f256286" providerId="LiveId" clId="{99B8B43A-DE51-4D47-8278-20E41DFE45DE}" dt="2021-09-15T04:23:18.731" v="12721" actId="164"/>
          <ac:grpSpMkLst>
            <pc:docMk/>
            <pc:sldMk cId="1343689245" sldId="575"/>
            <ac:grpSpMk id="31" creationId="{9D2D1C2D-59C1-4557-960B-6B65544892A4}"/>
          </ac:grpSpMkLst>
        </pc:grpChg>
        <pc:grpChg chg="add mod">
          <ac:chgData name="Judson Santiago" userId="ebb108da2f256286" providerId="LiveId" clId="{99B8B43A-DE51-4D47-8278-20E41DFE45DE}" dt="2021-09-15T04:23:28.122" v="12722" actId="164"/>
          <ac:grpSpMkLst>
            <pc:docMk/>
            <pc:sldMk cId="1343689245" sldId="575"/>
            <ac:grpSpMk id="32" creationId="{3934DC59-027C-4E32-B862-D2BB402A9260}"/>
          </ac:grpSpMkLst>
        </pc:grpChg>
        <pc:grpChg chg="add mod">
          <ac:chgData name="Judson Santiago" userId="ebb108da2f256286" providerId="LiveId" clId="{99B8B43A-DE51-4D47-8278-20E41DFE45DE}" dt="2021-09-16T03:34:25.978" v="18961" actId="403"/>
          <ac:grpSpMkLst>
            <pc:docMk/>
            <pc:sldMk cId="1343689245" sldId="575"/>
            <ac:grpSpMk id="33" creationId="{6F8F3824-CEF0-4E03-B343-A0BC652D221B}"/>
          </ac:grpSpMkLst>
        </pc:grpChg>
        <pc:cxnChg chg="add mod">
          <ac:chgData name="Judson Santiago" userId="ebb108da2f256286" providerId="LiveId" clId="{99B8B43A-DE51-4D47-8278-20E41DFE45DE}" dt="2021-09-15T04:23:18.731" v="12721" actId="164"/>
          <ac:cxnSpMkLst>
            <pc:docMk/>
            <pc:sldMk cId="1343689245" sldId="575"/>
            <ac:cxnSpMk id="27" creationId="{9AC846BD-7B2F-4E25-9C3B-7BBA40CB7508}"/>
          </ac:cxnSpMkLst>
        </pc:cxnChg>
      </pc:sldChg>
      <pc:sldChg chg="addSp delSp modSp new mod modTransition">
        <pc:chgData name="Judson Santiago" userId="ebb108da2f256286" providerId="LiveId" clId="{99B8B43A-DE51-4D47-8278-20E41DFE45DE}" dt="2021-09-16T04:12:27.774" v="20000"/>
        <pc:sldMkLst>
          <pc:docMk/>
          <pc:sldMk cId="2450235669" sldId="576"/>
        </pc:sldMkLst>
        <pc:spChg chg="mod">
          <ac:chgData name="Judson Santiago" userId="ebb108da2f256286" providerId="LiveId" clId="{99B8B43A-DE51-4D47-8278-20E41DFE45DE}" dt="2021-09-15T05:26:05.948" v="14248"/>
          <ac:spMkLst>
            <pc:docMk/>
            <pc:sldMk cId="2450235669" sldId="576"/>
            <ac:spMk id="2" creationId="{BF6721A1-F0D3-4F2A-A06E-2B31B69AC217}"/>
          </ac:spMkLst>
        </pc:spChg>
        <pc:spChg chg="mod">
          <ac:chgData name="Judson Santiago" userId="ebb108da2f256286" providerId="LiveId" clId="{99B8B43A-DE51-4D47-8278-20E41DFE45DE}" dt="2021-09-15T04:42:54.396" v="13252" actId="20577"/>
          <ac:spMkLst>
            <pc:docMk/>
            <pc:sldMk cId="2450235669" sldId="576"/>
            <ac:spMk id="3" creationId="{2E23EA5A-D903-467A-9423-38E07545DE3F}"/>
          </ac:spMkLst>
        </pc:spChg>
        <pc:spChg chg="mod">
          <ac:chgData name="Judson Santiago" userId="ebb108da2f256286" providerId="LiveId" clId="{99B8B43A-DE51-4D47-8278-20E41DFE45DE}" dt="2021-09-15T04:37:32.386" v="13201" actId="1076"/>
          <ac:spMkLst>
            <pc:docMk/>
            <pc:sldMk cId="2450235669" sldId="576"/>
            <ac:spMk id="8" creationId="{706AB679-1BE9-4804-8F53-84AD7C379CE6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9" creationId="{6A861352-BB75-45F4-9959-059D50312F41}"/>
          </ac:spMkLst>
        </pc:spChg>
        <pc:spChg chg="mod">
          <ac:chgData name="Judson Santiago" userId="ebb108da2f256286" providerId="LiveId" clId="{99B8B43A-DE51-4D47-8278-20E41DFE45DE}" dt="2021-09-15T04:37:28.377" v="13200" actId="1076"/>
          <ac:spMkLst>
            <pc:docMk/>
            <pc:sldMk cId="2450235669" sldId="576"/>
            <ac:spMk id="10" creationId="{D67B1906-E16B-4B58-8336-388F236A6611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2" creationId="{644D3461-C639-4249-ACEC-E9AF044EC60A}"/>
          </ac:spMkLst>
        </pc:spChg>
        <pc:spChg chg="mod">
          <ac:chgData name="Judson Santiago" userId="ebb108da2f256286" providerId="LiveId" clId="{99B8B43A-DE51-4D47-8278-20E41DFE45DE}" dt="2021-09-15T04:37:43.683" v="13204" actId="20577"/>
          <ac:spMkLst>
            <pc:docMk/>
            <pc:sldMk cId="2450235669" sldId="576"/>
            <ac:spMk id="13" creationId="{87FC9A76-1D77-4687-B533-B75E20486E5C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4" creationId="{8000EB2F-38C0-493D-A58E-A650C213D394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5" creationId="{A0BD04F9-E1B7-4A74-9015-64370CA28A1F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6" creationId="{D8F90EB4-CAA3-453A-A792-FEF97D17D607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8" creationId="{03CA0304-9AAF-428D-94FE-B9355F05AD8E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9" creationId="{541154C9-983D-4600-A6CA-DDACEAF6F965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22" creationId="{E2E1FD26-04F5-4F08-89B9-281CF89C7AAB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24" creationId="{94948093-0D1D-4BC2-AA94-EA701AE60915}"/>
          </ac:spMkLst>
        </pc:spChg>
        <pc:spChg chg="del mod topLvl">
          <ac:chgData name="Judson Santiago" userId="ebb108da2f256286" providerId="LiveId" clId="{99B8B43A-DE51-4D47-8278-20E41DFE45DE}" dt="2021-09-15T04:38:24.455" v="13215" actId="478"/>
          <ac:spMkLst>
            <pc:docMk/>
            <pc:sldMk cId="2450235669" sldId="576"/>
            <ac:spMk id="29" creationId="{A29FC775-2C0E-41D9-BC42-75EBAE138BAE}"/>
          </ac:spMkLst>
        </pc:spChg>
        <pc:spChg chg="mod">
          <ac:chgData name="Judson Santiago" userId="ebb108da2f256286" providerId="LiveId" clId="{99B8B43A-DE51-4D47-8278-20E41DFE45DE}" dt="2021-09-15T04:43:43.274" v="13265" actId="1076"/>
          <ac:spMkLst>
            <pc:docMk/>
            <pc:sldMk cId="2450235669" sldId="576"/>
            <ac:spMk id="41" creationId="{EEE01AC5-C304-436C-84B1-3BB32A92DDBE}"/>
          </ac:spMkLst>
        </pc:spChg>
        <pc:spChg chg="mod">
          <ac:chgData name="Judson Santiago" userId="ebb108da2f256286" providerId="LiveId" clId="{99B8B43A-DE51-4D47-8278-20E41DFE45DE}" dt="2021-09-15T04:43:46.821" v="13266" actId="1076"/>
          <ac:spMkLst>
            <pc:docMk/>
            <pc:sldMk cId="2450235669" sldId="576"/>
            <ac:spMk id="42" creationId="{FF750E66-D0C4-4F06-A80E-D580A073678A}"/>
          </ac:spMkLst>
        </pc:spChg>
        <pc:spChg chg="mod">
          <ac:chgData name="Judson Santiago" userId="ebb108da2f256286" providerId="LiveId" clId="{99B8B43A-DE51-4D47-8278-20E41DFE45DE}" dt="2021-09-15T04:38:18.518" v="13213" actId="165"/>
          <ac:spMkLst>
            <pc:docMk/>
            <pc:sldMk cId="2450235669" sldId="576"/>
            <ac:spMk id="43" creationId="{4ED9F7AD-5E0F-47DF-B7E9-4C2D56D1490D}"/>
          </ac:spMkLst>
        </pc:spChg>
        <pc:spChg chg="del mod">
          <ac:chgData name="Judson Santiago" userId="ebb108da2f256286" providerId="LiveId" clId="{99B8B43A-DE51-4D47-8278-20E41DFE45DE}" dt="2021-09-15T04:38:10.741" v="13212" actId="478"/>
          <ac:spMkLst>
            <pc:docMk/>
            <pc:sldMk cId="2450235669" sldId="576"/>
            <ac:spMk id="44" creationId="{1EE1F332-BCA7-491A-9739-9B6E76B7F72B}"/>
          </ac:spMkLst>
        </pc:spChg>
        <pc:spChg chg="del mod">
          <ac:chgData name="Judson Santiago" userId="ebb108da2f256286" providerId="LiveId" clId="{99B8B43A-DE51-4D47-8278-20E41DFE45DE}" dt="2021-09-15T04:38:29.737" v="13217" actId="478"/>
          <ac:spMkLst>
            <pc:docMk/>
            <pc:sldMk cId="2450235669" sldId="576"/>
            <ac:spMk id="45" creationId="{D380D988-46CD-44DB-9CB8-3752A2E5B6FF}"/>
          </ac:spMkLst>
        </pc:spChg>
        <pc:spChg chg="del mod">
          <ac:chgData name="Judson Santiago" userId="ebb108da2f256286" providerId="LiveId" clId="{99B8B43A-DE51-4D47-8278-20E41DFE45DE}" dt="2021-09-15T04:38:07.757" v="13211" actId="478"/>
          <ac:spMkLst>
            <pc:docMk/>
            <pc:sldMk cId="2450235669" sldId="576"/>
            <ac:spMk id="46" creationId="{667A645A-0279-47B4-8B8F-889F3124E338}"/>
          </ac:spMkLst>
        </pc:spChg>
        <pc:spChg chg="del mod">
          <ac:chgData name="Judson Santiago" userId="ebb108da2f256286" providerId="LiveId" clId="{99B8B43A-DE51-4D47-8278-20E41DFE45DE}" dt="2021-09-15T04:38:27.893" v="13216" actId="478"/>
          <ac:spMkLst>
            <pc:docMk/>
            <pc:sldMk cId="2450235669" sldId="576"/>
            <ac:spMk id="47" creationId="{9BA56931-5656-4B27-9AB8-827C0585F6C7}"/>
          </ac:spMkLst>
        </pc:spChg>
        <pc:spChg chg="mod">
          <ac:chgData name="Judson Santiago" userId="ebb108da2f256286" providerId="LiveId" clId="{99B8B43A-DE51-4D47-8278-20E41DFE45DE}" dt="2021-09-15T04:43:50.649" v="13267" actId="1076"/>
          <ac:spMkLst>
            <pc:docMk/>
            <pc:sldMk cId="2450235669" sldId="576"/>
            <ac:spMk id="52" creationId="{9E76C706-E713-4F47-A529-28909B4E5283}"/>
          </ac:spMkLst>
        </pc:spChg>
        <pc:spChg chg="add mod">
          <ac:chgData name="Judson Santiago" userId="ebb108da2f256286" providerId="LiveId" clId="{99B8B43A-DE51-4D47-8278-20E41DFE45DE}" dt="2021-09-15T05:12:05.218" v="13693" actId="1076"/>
          <ac:spMkLst>
            <pc:docMk/>
            <pc:sldMk cId="2450235669" sldId="576"/>
            <ac:spMk id="55" creationId="{11379533-761E-442E-8B11-A7A6BC886827}"/>
          </ac:spMkLst>
        </pc:spChg>
        <pc:spChg chg="add mod">
          <ac:chgData name="Judson Santiago" userId="ebb108da2f256286" providerId="LiveId" clId="{99B8B43A-DE51-4D47-8278-20E41DFE45DE}" dt="2021-09-15T05:12:01.030" v="13692" actId="1076"/>
          <ac:spMkLst>
            <pc:docMk/>
            <pc:sldMk cId="2450235669" sldId="576"/>
            <ac:spMk id="56" creationId="{485770E3-086C-4CFC-B750-F1903D636296}"/>
          </ac:spMkLst>
        </pc:spChg>
        <pc:spChg chg="add mod">
          <ac:chgData name="Judson Santiago" userId="ebb108da2f256286" providerId="LiveId" clId="{99B8B43A-DE51-4D47-8278-20E41DFE45DE}" dt="2021-09-15T04:44:46.915" v="13273" actId="1076"/>
          <ac:spMkLst>
            <pc:docMk/>
            <pc:sldMk cId="2450235669" sldId="576"/>
            <ac:spMk id="62" creationId="{7A1FD20C-B6FE-4D55-A271-7FC6388DA2D3}"/>
          </ac:spMkLst>
        </pc:spChg>
        <pc:grpChg chg="add mod">
          <ac:chgData name="Judson Santiago" userId="ebb108da2f256286" providerId="LiveId" clId="{99B8B43A-DE51-4D47-8278-20E41DFE45DE}" dt="2021-09-15T04:44:46.915" v="13273" actId="1076"/>
          <ac:grpSpMkLst>
            <pc:docMk/>
            <pc:sldMk cId="2450235669" sldId="576"/>
            <ac:grpSpMk id="4" creationId="{B58B4DEF-1594-4F46-B186-E202B8D0B815}"/>
          </ac:grpSpMkLst>
        </pc:grpChg>
        <pc:grpChg chg="mod">
          <ac:chgData name="Judson Santiago" userId="ebb108da2f256286" providerId="LiveId" clId="{99B8B43A-DE51-4D47-8278-20E41DFE45DE}" dt="2021-09-15T04:28:42.744" v="12916"/>
          <ac:grpSpMkLst>
            <pc:docMk/>
            <pc:sldMk cId="2450235669" sldId="576"/>
            <ac:grpSpMk id="11" creationId="{A5A2FA5F-3A8C-4727-8A50-8728B88BE87E}"/>
          </ac:grpSpMkLst>
        </pc:grpChg>
        <pc:grpChg chg="add del mod">
          <ac:chgData name="Judson Santiago" userId="ebb108da2f256286" providerId="LiveId" clId="{99B8B43A-DE51-4D47-8278-20E41DFE45DE}" dt="2021-09-15T04:38:18.518" v="13213" actId="165"/>
          <ac:grpSpMkLst>
            <pc:docMk/>
            <pc:sldMk cId="2450235669" sldId="576"/>
            <ac:grpSpMk id="27" creationId="{6C0296D7-D542-49B9-B596-6181F7EDC9EF}"/>
          </ac:grpSpMkLst>
        </pc:grpChg>
        <pc:grpChg chg="mod topLvl">
          <ac:chgData name="Judson Santiago" userId="ebb108da2f256286" providerId="LiveId" clId="{99B8B43A-DE51-4D47-8278-20E41DFE45DE}" dt="2021-09-15T04:41:50.037" v="13239" actId="164"/>
          <ac:grpSpMkLst>
            <pc:docMk/>
            <pc:sldMk cId="2450235669" sldId="576"/>
            <ac:grpSpMk id="28" creationId="{E3FCB344-9BF7-4464-93BA-1B095C0052C5}"/>
          </ac:grpSpMkLst>
        </pc:grpChg>
        <pc:grpChg chg="add mod">
          <ac:chgData name="Judson Santiago" userId="ebb108da2f256286" providerId="LiveId" clId="{99B8B43A-DE51-4D47-8278-20E41DFE45DE}" dt="2021-09-15T04:44:07.837" v="13268" actId="1076"/>
          <ac:grpSpMkLst>
            <pc:docMk/>
            <pc:sldMk cId="2450235669" sldId="576"/>
            <ac:grpSpMk id="60" creationId="{AD9898DE-1FC0-407B-A134-B3B2B619C4BB}"/>
          </ac:grpSpMkLst>
        </pc:grpChg>
        <pc:graphicFrameChg chg="add mod">
          <ac:chgData name="Judson Santiago" userId="ebb108da2f256286" providerId="LiveId" clId="{99B8B43A-DE51-4D47-8278-20E41DFE45DE}" dt="2021-09-15T04:41:50.037" v="13239" actId="164"/>
          <ac:graphicFrameMkLst>
            <pc:docMk/>
            <pc:sldMk cId="2450235669" sldId="576"/>
            <ac:graphicFrameMk id="57" creationId="{D34FB891-2966-4025-A2AA-8952C159278A}"/>
          </ac:graphicFrameMkLst>
        </pc:graphicFrameChg>
        <pc:graphicFrameChg chg="add mod">
          <ac:chgData name="Judson Santiago" userId="ebb108da2f256286" providerId="LiveId" clId="{99B8B43A-DE51-4D47-8278-20E41DFE45DE}" dt="2021-09-15T04:41:50.037" v="13239" actId="164"/>
          <ac:graphicFrameMkLst>
            <pc:docMk/>
            <pc:sldMk cId="2450235669" sldId="576"/>
            <ac:graphicFrameMk id="58" creationId="{0AF8A855-06A8-40C9-8BDE-C0065E0E630F}"/>
          </ac:graphicFrameMkLst>
        </pc:graphicFrameChg>
        <pc:graphicFrameChg chg="add mod">
          <ac:chgData name="Judson Santiago" userId="ebb108da2f256286" providerId="LiveId" clId="{99B8B43A-DE51-4D47-8278-20E41DFE45DE}" dt="2021-09-15T04:41:50.037" v="13239" actId="164"/>
          <ac:graphicFrameMkLst>
            <pc:docMk/>
            <pc:sldMk cId="2450235669" sldId="576"/>
            <ac:graphicFrameMk id="59" creationId="{E934B0A5-FF84-4882-BF7E-3A7121948B86}"/>
          </ac:graphicFrameMkLst>
        </pc:graphicFrameChg>
        <pc:cxnChg chg="mod">
          <ac:chgData name="Judson Santiago" userId="ebb108da2f256286" providerId="LiveId" clId="{99B8B43A-DE51-4D47-8278-20E41DFE45DE}" dt="2021-09-15T04:29:33.117" v="12924" actId="14100"/>
          <ac:cxnSpMkLst>
            <pc:docMk/>
            <pc:sldMk cId="2450235669" sldId="576"/>
            <ac:cxnSpMk id="5" creationId="{3E01AA4A-15B6-4E5A-ADC7-201C07C8D9F4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6" creationId="{1DF08570-267D-49FD-8E43-0EC9D5E83A8D}"/>
          </ac:cxnSpMkLst>
        </pc:cxnChg>
        <pc:cxnChg chg="mod">
          <ac:chgData name="Judson Santiago" userId="ebb108da2f256286" providerId="LiveId" clId="{99B8B43A-DE51-4D47-8278-20E41DFE45DE}" dt="2021-09-15T04:29:36.805" v="12925" actId="14100"/>
          <ac:cxnSpMkLst>
            <pc:docMk/>
            <pc:sldMk cId="2450235669" sldId="576"/>
            <ac:cxnSpMk id="7" creationId="{BA35D0A9-1D44-4D48-A03F-21BF97953A3F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17" creationId="{0B0EAD88-57F0-4BCA-B101-C58C3ACDFFB3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20" creationId="{B9FDE44E-BCDB-4AF7-B80D-B9E53D085019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21" creationId="{1B9403D7-AB25-40DD-94FA-05C4878F550C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23" creationId="{E817E5DD-F9F8-4B02-8CF6-E5580BA0DD0E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0" creationId="{B2BF698F-7DF5-4550-846B-9EACA940CE16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1" creationId="{4F1A7E88-C116-428A-BD3E-E45B2697B6F8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2" creationId="{376F2C51-61CE-4D9B-813E-F8368BD30B73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3" creationId="{18390DB7-E634-4F4D-BD17-22BCFCB3105F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4" creationId="{F18EC574-56C4-4657-AB02-83FEF0B671B1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5" creationId="{06F856DB-7E9D-4FBC-B672-73FB22B08695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6" creationId="{E8D7455B-8096-47A8-AD22-F8E2B01FABD8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7" creationId="{5B61CFCA-4ADE-4B17-A97A-40996B62A3D4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8" creationId="{4F89DBA1-5B6C-4EB4-BD78-4F577FB06412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9" creationId="{CFA624A0-31D4-46C8-AEA1-F19D017099F8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40" creationId="{629D39CB-CE91-41ED-BFDB-4BA839D45DE2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48" creationId="{A6268CF9-A337-41AF-BA7A-9878346BC1E0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49" creationId="{F7564C2A-C83F-4BA3-8144-8D6E7D477844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50" creationId="{A1CA1328-5631-44F1-B073-852B20E5C656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51" creationId="{E05FD91C-B5B1-4990-90FE-CB4CA7177311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53" creationId="{8461303E-6A1A-4A9F-AEC2-DAD2D808871D}"/>
          </ac:cxnSpMkLst>
        </pc:cxnChg>
      </pc:sldChg>
      <pc:sldChg chg="addSp delSp modSp new mod modTransition">
        <pc:chgData name="Judson Santiago" userId="ebb108da2f256286" providerId="LiveId" clId="{99B8B43A-DE51-4D47-8278-20E41DFE45DE}" dt="2021-09-16T04:12:27.774" v="20000"/>
        <pc:sldMkLst>
          <pc:docMk/>
          <pc:sldMk cId="987016893" sldId="577"/>
        </pc:sldMkLst>
        <pc:spChg chg="mod">
          <ac:chgData name="Judson Santiago" userId="ebb108da2f256286" providerId="LiveId" clId="{99B8B43A-DE51-4D47-8278-20E41DFE45DE}" dt="2021-09-15T05:26:08.869" v="14249"/>
          <ac:spMkLst>
            <pc:docMk/>
            <pc:sldMk cId="987016893" sldId="577"/>
            <ac:spMk id="2" creationId="{D7A5D9C2-4D59-4EB6-8EE7-F3716265CE02}"/>
          </ac:spMkLst>
        </pc:spChg>
        <pc:spChg chg="mod">
          <ac:chgData name="Judson Santiago" userId="ebb108da2f256286" providerId="LiveId" clId="{99B8B43A-DE51-4D47-8278-20E41DFE45DE}" dt="2021-09-15T05:11:10.829" v="13682" actId="20577"/>
          <ac:spMkLst>
            <pc:docMk/>
            <pc:sldMk cId="987016893" sldId="577"/>
            <ac:spMk id="3" creationId="{ED126208-34F1-4536-93C1-5D3687006961}"/>
          </ac:spMkLst>
        </pc:spChg>
        <pc:spChg chg="add mod">
          <ac:chgData name="Judson Santiago" userId="ebb108da2f256286" providerId="LiveId" clId="{99B8B43A-DE51-4D47-8278-20E41DFE45DE}" dt="2021-09-15T04:57:00.807" v="13470" actId="1076"/>
          <ac:spMkLst>
            <pc:docMk/>
            <pc:sldMk cId="987016893" sldId="577"/>
            <ac:spMk id="4" creationId="{3C404B18-7898-44DA-9A78-FA9374026596}"/>
          </ac:spMkLst>
        </pc:spChg>
        <pc:spChg chg="add del mod">
          <ac:chgData name="Judson Santiago" userId="ebb108da2f256286" providerId="LiveId" clId="{99B8B43A-DE51-4D47-8278-20E41DFE45DE}" dt="2021-09-15T04:56:56.041" v="13469" actId="478"/>
          <ac:spMkLst>
            <pc:docMk/>
            <pc:sldMk cId="987016893" sldId="577"/>
            <ac:spMk id="5" creationId="{4EC6797F-660F-4D44-8CDF-9FCE4B005555}"/>
          </ac:spMkLst>
        </pc:spChg>
        <pc:spChg chg="add mod">
          <ac:chgData name="Judson Santiago" userId="ebb108da2f256286" providerId="LiveId" clId="{99B8B43A-DE51-4D47-8278-20E41DFE45DE}" dt="2021-09-15T05:07:51.633" v="13617" actId="1036"/>
          <ac:spMkLst>
            <pc:docMk/>
            <pc:sldMk cId="987016893" sldId="577"/>
            <ac:spMk id="6" creationId="{CA5B6ED4-85D3-4888-B3AA-5107055B6ED4}"/>
          </ac:spMkLst>
        </pc:spChg>
        <pc:spChg chg="add mod">
          <ac:chgData name="Judson Santiago" userId="ebb108da2f256286" providerId="LiveId" clId="{99B8B43A-DE51-4D47-8278-20E41DFE45DE}" dt="2021-09-15T05:07:51.633" v="13617" actId="1036"/>
          <ac:spMkLst>
            <pc:docMk/>
            <pc:sldMk cId="987016893" sldId="577"/>
            <ac:spMk id="7" creationId="{8B82F550-DF43-44A1-A750-CF3743B5E80A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8" creationId="{D5C1ECE9-83B6-425F-8EEE-1CC35B0B9D72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0" creationId="{25DB736F-6C5E-4C49-A952-065E7A44B503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1" creationId="{B2D91765-8E88-4A1C-97FE-C086C3D0700C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2" creationId="{F744AFF7-D5E0-40FF-8B6C-5D1D9EEE7B17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3" creationId="{5DDC78FF-6B94-47D4-B7D3-65345E38883C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4" creationId="{2F245D29-BFC2-417B-A2CD-A75E5F9BB443}"/>
          </ac:spMkLst>
        </pc:spChg>
        <pc:spChg chg="add mod">
          <ac:chgData name="Judson Santiago" userId="ebb108da2f256286" providerId="LiveId" clId="{99B8B43A-DE51-4D47-8278-20E41DFE45DE}" dt="2021-09-15T05:08:39.808" v="13672" actId="1038"/>
          <ac:spMkLst>
            <pc:docMk/>
            <pc:sldMk cId="987016893" sldId="577"/>
            <ac:spMk id="16" creationId="{A9FF36E6-CC59-457D-BEFD-A6AAFD2BADF1}"/>
          </ac:spMkLst>
        </pc:spChg>
        <pc:spChg chg="mod">
          <ac:chgData name="Judson Santiago" userId="ebb108da2f256286" providerId="LiveId" clId="{99B8B43A-DE51-4D47-8278-20E41DFE45DE}" dt="2021-09-15T05:11:49.435" v="13690" actId="1076"/>
          <ac:spMkLst>
            <pc:docMk/>
            <pc:sldMk cId="987016893" sldId="577"/>
            <ac:spMk id="21" creationId="{46302F1D-21EE-43FE-9A28-6751541CA5B1}"/>
          </ac:spMkLst>
        </pc:spChg>
        <pc:spChg chg="mod">
          <ac:chgData name="Judson Santiago" userId="ebb108da2f256286" providerId="LiveId" clId="{99B8B43A-DE51-4D47-8278-20E41DFE45DE}" dt="2021-09-15T05:11:54.450" v="13691" actId="1076"/>
          <ac:spMkLst>
            <pc:docMk/>
            <pc:sldMk cId="987016893" sldId="577"/>
            <ac:spMk id="22" creationId="{08326322-7AA6-4476-A917-645F87717553}"/>
          </ac:spMkLst>
        </pc:spChg>
        <pc:spChg chg="mod">
          <ac:chgData name="Judson Santiago" userId="ebb108da2f256286" providerId="LiveId" clId="{99B8B43A-DE51-4D47-8278-20E41DFE45DE}" dt="2021-09-15T05:11:45.122" v="13689" actId="1076"/>
          <ac:spMkLst>
            <pc:docMk/>
            <pc:sldMk cId="987016893" sldId="577"/>
            <ac:spMk id="37" creationId="{38AFEDB0-2EC1-4E2D-BB04-62674375B8D2}"/>
          </ac:spMkLst>
        </pc:spChg>
        <pc:spChg chg="mod">
          <ac:chgData name="Judson Santiago" userId="ebb108da2f256286" providerId="LiveId" clId="{99B8B43A-DE51-4D47-8278-20E41DFE45DE}" dt="2021-09-15T05:11:42.528" v="13688" actId="1076"/>
          <ac:spMkLst>
            <pc:docMk/>
            <pc:sldMk cId="987016893" sldId="577"/>
            <ac:spMk id="38" creationId="{EE8E900A-72D1-4891-8903-6EF4B0A6B3DA}"/>
          </ac:spMkLst>
        </pc:spChg>
        <pc:spChg chg="mod">
          <ac:chgData name="Judson Santiago" userId="ebb108da2f256286" providerId="LiveId" clId="{99B8B43A-DE51-4D47-8278-20E41DFE45DE}" dt="2021-09-15T05:11:32.257" v="13685" actId="403"/>
          <ac:spMkLst>
            <pc:docMk/>
            <pc:sldMk cId="987016893" sldId="577"/>
            <ac:spMk id="39" creationId="{1365296A-5585-4104-8023-E235C1C1C692}"/>
          </ac:spMkLst>
        </pc:spChg>
        <pc:spChg chg="mod">
          <ac:chgData name="Judson Santiago" userId="ebb108da2f256286" providerId="LiveId" clId="{99B8B43A-DE51-4D47-8278-20E41DFE45DE}" dt="2021-09-15T05:11:36.570" v="13686" actId="1076"/>
          <ac:spMkLst>
            <pc:docMk/>
            <pc:sldMk cId="987016893" sldId="577"/>
            <ac:spMk id="44" creationId="{C911756A-4995-4115-A1F2-BE4C60A3B087}"/>
          </ac:spMkLst>
        </pc:spChg>
        <pc:spChg chg="add mod ord">
          <ac:chgData name="Judson Santiago" userId="ebb108da2f256286" providerId="LiveId" clId="{99B8B43A-DE51-4D47-8278-20E41DFE45DE}" dt="2021-09-15T05:12:44.684" v="13698" actId="167"/>
          <ac:spMkLst>
            <pc:docMk/>
            <pc:sldMk cId="987016893" sldId="577"/>
            <ac:spMk id="46" creationId="{5A0C1DAF-D620-41F3-ACD9-AA0DCCC9F17C}"/>
          </ac:spMkLst>
        </pc:spChg>
        <pc:spChg chg="add mod ord">
          <ac:chgData name="Judson Santiago" userId="ebb108da2f256286" providerId="LiveId" clId="{99B8B43A-DE51-4D47-8278-20E41DFE45DE}" dt="2021-09-15T05:12:55.688" v="13701" actId="167"/>
          <ac:spMkLst>
            <pc:docMk/>
            <pc:sldMk cId="987016893" sldId="577"/>
            <ac:spMk id="47" creationId="{F2D41B54-AD70-4E43-9A35-CC961ED65D74}"/>
          </ac:spMkLst>
        </pc:spChg>
        <pc:grpChg chg="add mod">
          <ac:chgData name="Judson Santiago" userId="ebb108da2f256286" providerId="LiveId" clId="{99B8B43A-DE51-4D47-8278-20E41DFE45DE}" dt="2021-09-15T05:11:28.991" v="13684" actId="14100"/>
          <ac:grpSpMkLst>
            <pc:docMk/>
            <pc:sldMk cId="987016893" sldId="577"/>
            <ac:grpSpMk id="19" creationId="{B5F0EB4C-30A4-42A2-A450-7BF147990F03}"/>
          </ac:grpSpMkLst>
        </pc:grpChg>
        <pc:grpChg chg="mod">
          <ac:chgData name="Judson Santiago" userId="ebb108da2f256286" providerId="LiveId" clId="{99B8B43A-DE51-4D47-8278-20E41DFE45DE}" dt="2021-09-15T05:10:45.900" v="13676"/>
          <ac:grpSpMkLst>
            <pc:docMk/>
            <pc:sldMk cId="987016893" sldId="577"/>
            <ac:grpSpMk id="20" creationId="{B0A943A2-C590-499B-A293-DCFE17B3F544}"/>
          </ac:grpSpMkLst>
        </pc:grpChg>
        <pc:graphicFrameChg chg="mod">
          <ac:chgData name="Judson Santiago" userId="ebb108da2f256286" providerId="LiveId" clId="{99B8B43A-DE51-4D47-8278-20E41DFE45DE}" dt="2021-09-15T05:10:45.900" v="13676"/>
          <ac:graphicFrameMkLst>
            <pc:docMk/>
            <pc:sldMk cId="987016893" sldId="577"/>
            <ac:graphicFrameMk id="23" creationId="{0432E4F8-111F-47B0-921D-5656B119F832}"/>
          </ac:graphicFrameMkLst>
        </pc:graphicFrameChg>
        <pc:graphicFrameChg chg="mod">
          <ac:chgData name="Judson Santiago" userId="ebb108da2f256286" providerId="LiveId" clId="{99B8B43A-DE51-4D47-8278-20E41DFE45DE}" dt="2021-09-15T05:10:45.900" v="13676"/>
          <ac:graphicFrameMkLst>
            <pc:docMk/>
            <pc:sldMk cId="987016893" sldId="577"/>
            <ac:graphicFrameMk id="24" creationId="{22D623B4-1058-4A95-B5AA-E2F0BA5C10B2}"/>
          </ac:graphicFrameMkLst>
        </pc:graphicFrameChg>
        <pc:graphicFrameChg chg="mod">
          <ac:chgData name="Judson Santiago" userId="ebb108da2f256286" providerId="LiveId" clId="{99B8B43A-DE51-4D47-8278-20E41DFE45DE}" dt="2021-09-15T05:10:45.900" v="13676"/>
          <ac:graphicFrameMkLst>
            <pc:docMk/>
            <pc:sldMk cId="987016893" sldId="577"/>
            <ac:graphicFrameMk id="25" creationId="{65403D22-2E6A-4AB6-A800-8914CCD048EE}"/>
          </ac:graphicFrameMkLst>
        </pc:graphicFrameChg>
        <pc:cxnChg chg="add mod">
          <ac:chgData name="Judson Santiago" userId="ebb108da2f256286" providerId="LiveId" clId="{99B8B43A-DE51-4D47-8278-20E41DFE45DE}" dt="2021-09-15T05:08:19.518" v="13620" actId="1582"/>
          <ac:cxnSpMkLst>
            <pc:docMk/>
            <pc:sldMk cId="987016893" sldId="577"/>
            <ac:cxnSpMk id="18" creationId="{7150B377-1EC3-49F2-9072-35877772FCCA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26" creationId="{EA5BC19D-07F1-461C-A4C0-726164B4E0B9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27" creationId="{3E1E3F5C-69C4-4E22-8F61-D8DD37099227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28" creationId="{C29C8E48-A2A9-46D4-A6BC-6E25D3ECCAB0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29" creationId="{9B0D2CD6-E550-4C68-BA01-C502F73F8EE4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0" creationId="{60206735-A5D0-42AA-9676-9CE0CB5A5042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1" creationId="{507C589F-E543-4861-AF28-CABB83AE5FA4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2" creationId="{069799EB-DB43-4046-9225-FC5DCA758DA9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3" creationId="{93008DF0-A39B-4C5B-9E97-70005AE635EB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4" creationId="{97D030F1-4F3F-43A7-8EE5-D134BF8DC1F6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5" creationId="{AFCA7D7C-A4B2-49EA-9CB4-02A0BF6EA0C8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6" creationId="{BAE87422-B066-4D82-B582-C74907F37136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0" creationId="{8CE42437-33EC-43DE-8E2A-F90C1C85F02D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1" creationId="{F853D980-F5B3-4CFF-BF7C-8FE6589BBE9D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2" creationId="{A6FA9FDB-FE4A-453A-BA2A-48138AE6DA28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3" creationId="{9DFF5EB3-D10E-496B-8749-307F5C9319B6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5" creationId="{D87B3E27-7F1D-41F8-9907-AD2F3B125BBA}"/>
          </ac:cxnSpMkLst>
        </pc:cxnChg>
      </pc:sldChg>
      <pc:sldChg chg="add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1852727016" sldId="578"/>
        </pc:sldMkLst>
        <pc:spChg chg="mod">
          <ac:chgData name="Judson Santiago" userId="ebb108da2f256286" providerId="LiveId" clId="{99B8B43A-DE51-4D47-8278-20E41DFE45DE}" dt="2021-09-15T05:26:13.020" v="14250"/>
          <ac:spMkLst>
            <pc:docMk/>
            <pc:sldMk cId="1852727016" sldId="578"/>
            <ac:spMk id="2" creationId="{1DDE4D91-A685-445C-9D89-1C799BE13F1F}"/>
          </ac:spMkLst>
        </pc:spChg>
        <pc:spChg chg="mod">
          <ac:chgData name="Judson Santiago" userId="ebb108da2f256286" providerId="LiveId" clId="{99B8B43A-DE51-4D47-8278-20E41DFE45DE}" dt="2021-09-15T05:25:09.584" v="14210" actId="113"/>
          <ac:spMkLst>
            <pc:docMk/>
            <pc:sldMk cId="1852727016" sldId="578"/>
            <ac:spMk id="3" creationId="{10D9D0B8-D444-429E-9118-FA8BB66C61CA}"/>
          </ac:spMkLst>
        </pc:spChg>
        <pc:spChg chg="add mod">
          <ac:chgData name="Judson Santiago" userId="ebb108da2f256286" providerId="LiveId" clId="{99B8B43A-DE51-4D47-8278-20E41DFE45DE}" dt="2021-09-15T05:22:06.781" v="14148" actId="1076"/>
          <ac:spMkLst>
            <pc:docMk/>
            <pc:sldMk cId="1852727016" sldId="578"/>
            <ac:spMk id="4" creationId="{36F96D58-6452-4149-A93C-3C644B80B2A7}"/>
          </ac:spMkLst>
        </pc:spChg>
        <pc:spChg chg="add mod">
          <ac:chgData name="Judson Santiago" userId="ebb108da2f256286" providerId="LiveId" clId="{99B8B43A-DE51-4D47-8278-20E41DFE45DE}" dt="2021-09-15T05:29:39.098" v="14444" actId="164"/>
          <ac:spMkLst>
            <pc:docMk/>
            <pc:sldMk cId="1852727016" sldId="578"/>
            <ac:spMk id="6" creationId="{2B39AA2F-E95A-434C-BAB0-91A45A7A713B}"/>
          </ac:spMkLst>
        </pc:spChg>
        <pc:spChg chg="add mod ord">
          <ac:chgData name="Judson Santiago" userId="ebb108da2f256286" providerId="LiveId" clId="{99B8B43A-DE51-4D47-8278-20E41DFE45DE}" dt="2021-09-15T05:29:39.098" v="14444" actId="164"/>
          <ac:spMkLst>
            <pc:docMk/>
            <pc:sldMk cId="1852727016" sldId="578"/>
            <ac:spMk id="7" creationId="{28E7DD62-A0D5-42C8-8FE6-15BB9ACB0881}"/>
          </ac:spMkLst>
        </pc:spChg>
        <pc:grpChg chg="add mod">
          <ac:chgData name="Judson Santiago" userId="ebb108da2f256286" providerId="LiveId" clId="{99B8B43A-DE51-4D47-8278-20E41DFE45DE}" dt="2021-09-15T05:29:44.348" v="14445" actId="1076"/>
          <ac:grpSpMkLst>
            <pc:docMk/>
            <pc:sldMk cId="1852727016" sldId="578"/>
            <ac:grpSpMk id="8" creationId="{7B8091DC-9AFC-4694-86F3-49723F29DCB9}"/>
          </ac:grpSpMkLst>
        </pc:grp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436450244" sldId="579"/>
        </pc:sldMkLst>
        <pc:spChg chg="mod">
          <ac:chgData name="Judson Santiago" userId="ebb108da2f256286" providerId="LiveId" clId="{99B8B43A-DE51-4D47-8278-20E41DFE45DE}" dt="2021-09-15T05:32:17.067" v="14447"/>
          <ac:spMkLst>
            <pc:docMk/>
            <pc:sldMk cId="436450244" sldId="579"/>
            <ac:spMk id="2" creationId="{39509E3B-04D1-42CE-B086-80D8811C87E6}"/>
          </ac:spMkLst>
        </pc:spChg>
        <pc:spChg chg="mod ord">
          <ac:chgData name="Judson Santiago" userId="ebb108da2f256286" providerId="LiveId" clId="{99B8B43A-DE51-4D47-8278-20E41DFE45DE}" dt="2021-09-15T22:25:21.741" v="16186" actId="6549"/>
          <ac:spMkLst>
            <pc:docMk/>
            <pc:sldMk cId="436450244" sldId="579"/>
            <ac:spMk id="3" creationId="{5B48003E-5D86-4CE8-BA8C-B69F95FE57DD}"/>
          </ac:spMkLst>
        </pc:spChg>
        <pc:spChg chg="add mod">
          <ac:chgData name="Judson Santiago" userId="ebb108da2f256286" providerId="LiveId" clId="{99B8B43A-DE51-4D47-8278-20E41DFE45DE}" dt="2021-09-15T05:58:17.732" v="15361" actId="1076"/>
          <ac:spMkLst>
            <pc:docMk/>
            <pc:sldMk cId="436450244" sldId="579"/>
            <ac:spMk id="4" creationId="{AF50B5C9-D681-4891-B6E9-29EB79790BB3}"/>
          </ac:spMkLst>
        </pc:spChg>
        <pc:spChg chg="add del mod">
          <ac:chgData name="Judson Santiago" userId="ebb108da2f256286" providerId="LiveId" clId="{99B8B43A-DE51-4D47-8278-20E41DFE45DE}" dt="2021-09-15T05:54:53.933" v="15270" actId="478"/>
          <ac:spMkLst>
            <pc:docMk/>
            <pc:sldMk cId="436450244" sldId="579"/>
            <ac:spMk id="6" creationId="{455AEDD0-5DE4-4F56-9F68-81F1C9F8335E}"/>
          </ac:spMkLst>
        </pc:spChg>
        <pc:spChg chg="mod">
          <ac:chgData name="Judson Santiago" userId="ebb108da2f256286" providerId="LiveId" clId="{99B8B43A-DE51-4D47-8278-20E41DFE45DE}" dt="2021-09-15T05:58:54.873" v="15362"/>
          <ac:spMkLst>
            <pc:docMk/>
            <pc:sldMk cId="436450244" sldId="579"/>
            <ac:spMk id="7" creationId="{8187E15D-AAF5-4228-87AF-3E5BCAD876C2}"/>
          </ac:spMkLst>
        </pc:spChg>
        <pc:spChg chg="add mod">
          <ac:chgData name="Judson Santiago" userId="ebb108da2f256286" providerId="LiveId" clId="{99B8B43A-DE51-4D47-8278-20E41DFE45DE}" dt="2021-09-15T07:09:07.639" v="15367" actId="6549"/>
          <ac:spMkLst>
            <pc:docMk/>
            <pc:sldMk cId="436450244" sldId="579"/>
            <ac:spMk id="8" creationId="{F0482969-670B-4F1B-9F63-43E035A0D6D6}"/>
          </ac:spMkLst>
        </pc:spChg>
        <pc:spChg chg="mod">
          <ac:chgData name="Judson Santiago" userId="ebb108da2f256286" providerId="LiveId" clId="{99B8B43A-DE51-4D47-8278-20E41DFE45DE}" dt="2021-09-15T05:58:54.873" v="15362"/>
          <ac:spMkLst>
            <pc:docMk/>
            <pc:sldMk cId="436450244" sldId="579"/>
            <ac:spMk id="9" creationId="{0D036B08-9E19-44C3-92C8-4E4E726A07E3}"/>
          </ac:spMkLst>
        </pc:spChg>
        <pc:grpChg chg="add mod">
          <ac:chgData name="Judson Santiago" userId="ebb108da2f256286" providerId="LiveId" clId="{99B8B43A-DE51-4D47-8278-20E41DFE45DE}" dt="2021-09-15T05:58:54.873" v="15362"/>
          <ac:grpSpMkLst>
            <pc:docMk/>
            <pc:sldMk cId="436450244" sldId="579"/>
            <ac:grpSpMk id="6" creationId="{ED92682D-5AFB-453C-B372-1314A40487B0}"/>
          </ac:grpSpMkLst>
        </pc:grp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4069693080" sldId="580"/>
        </pc:sldMkLst>
        <pc:spChg chg="mod">
          <ac:chgData name="Judson Santiago" userId="ebb108da2f256286" providerId="LiveId" clId="{99B8B43A-DE51-4D47-8278-20E41DFE45DE}" dt="2021-09-15T21:31:35.256" v="15369"/>
          <ac:spMkLst>
            <pc:docMk/>
            <pc:sldMk cId="4069693080" sldId="580"/>
            <ac:spMk id="2" creationId="{1F6B5EDA-F7B0-46F8-A815-B9F6838C38A5}"/>
          </ac:spMkLst>
        </pc:spChg>
        <pc:spChg chg="mod">
          <ac:chgData name="Judson Santiago" userId="ebb108da2f256286" providerId="LiveId" clId="{99B8B43A-DE51-4D47-8278-20E41DFE45DE}" dt="2021-09-15T22:15:30.123" v="15933" actId="20577"/>
          <ac:spMkLst>
            <pc:docMk/>
            <pc:sldMk cId="4069693080" sldId="580"/>
            <ac:spMk id="3" creationId="{F551F5C1-76C3-4E61-821B-0EF9CBF9BC8F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6" creationId="{106C2104-C3A9-44CB-AD01-1881AC9D108E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7" creationId="{7B5A79E6-334E-4A36-B9E1-A56D42AEC8C3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22" creationId="{38F64A36-3B46-408F-8AC8-B1FF89FEB565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23" creationId="{2AF15640-CC43-45B4-A9AA-D47136C39DFD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24" creationId="{0F352EB6-AA2F-4509-8290-8997E8C26847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29" creationId="{53382C45-0C2D-4EE1-9FD9-6C011D2054E0}"/>
          </ac:spMkLst>
        </pc:spChg>
        <pc:spChg chg="mod">
          <ac:chgData name="Judson Santiago" userId="ebb108da2f256286" providerId="LiveId" clId="{99B8B43A-DE51-4D47-8278-20E41DFE45DE}" dt="2021-09-15T21:32:47.171" v="15432"/>
          <ac:spMkLst>
            <pc:docMk/>
            <pc:sldMk cId="4069693080" sldId="580"/>
            <ac:spMk id="43" creationId="{96716C15-0988-4E91-AD68-D3F110A3FF55}"/>
          </ac:spMkLst>
        </pc:spChg>
        <pc:spChg chg="mod">
          <ac:chgData name="Judson Santiago" userId="ebb108da2f256286" providerId="LiveId" clId="{99B8B43A-DE51-4D47-8278-20E41DFE45DE}" dt="2021-09-15T21:32:47.171" v="15432"/>
          <ac:spMkLst>
            <pc:docMk/>
            <pc:sldMk cId="4069693080" sldId="580"/>
            <ac:spMk id="44" creationId="{E0C128BF-E5A7-4CED-A66D-76531D37E2E4}"/>
          </ac:spMkLst>
        </pc:spChg>
        <pc:spChg chg="mod">
          <ac:chgData name="Judson Santiago" userId="ebb108da2f256286" providerId="LiveId" clId="{99B8B43A-DE51-4D47-8278-20E41DFE45DE}" dt="2021-09-15T21:32:47.171" v="15432"/>
          <ac:spMkLst>
            <pc:docMk/>
            <pc:sldMk cId="4069693080" sldId="580"/>
            <ac:spMk id="45" creationId="{6C0C2987-D054-4B76-A45C-E4A30464D0FC}"/>
          </ac:spMkLst>
        </pc:spChg>
        <pc:spChg chg="del mod">
          <ac:chgData name="Judson Santiago" userId="ebb108da2f256286" providerId="LiveId" clId="{99B8B43A-DE51-4D47-8278-20E41DFE45DE}" dt="2021-09-15T21:32:53.503" v="15434" actId="478"/>
          <ac:spMkLst>
            <pc:docMk/>
            <pc:sldMk cId="4069693080" sldId="580"/>
            <ac:spMk id="46" creationId="{7BF192AE-84C2-4AB2-9D68-AAA535241647}"/>
          </ac:spMkLst>
        </pc:spChg>
        <pc:spChg chg="del mod">
          <ac:chgData name="Judson Santiago" userId="ebb108da2f256286" providerId="LiveId" clId="{99B8B43A-DE51-4D47-8278-20E41DFE45DE}" dt="2021-09-15T21:33:04.003" v="15436" actId="478"/>
          <ac:spMkLst>
            <pc:docMk/>
            <pc:sldMk cId="4069693080" sldId="580"/>
            <ac:spMk id="47" creationId="{EC275814-25F3-4B97-BCB5-39C4845503DB}"/>
          </ac:spMkLst>
        </pc:spChg>
        <pc:spChg chg="del mod">
          <ac:chgData name="Judson Santiago" userId="ebb108da2f256286" providerId="LiveId" clId="{99B8B43A-DE51-4D47-8278-20E41DFE45DE}" dt="2021-09-15T21:32:50.698" v="15433" actId="478"/>
          <ac:spMkLst>
            <pc:docMk/>
            <pc:sldMk cId="4069693080" sldId="580"/>
            <ac:spMk id="48" creationId="{393192F6-70C0-4088-80D8-07AA1ECA35B0}"/>
          </ac:spMkLst>
        </pc:spChg>
        <pc:spChg chg="del mod">
          <ac:chgData name="Judson Santiago" userId="ebb108da2f256286" providerId="LiveId" clId="{99B8B43A-DE51-4D47-8278-20E41DFE45DE}" dt="2021-09-15T21:33:02.613" v="15435" actId="478"/>
          <ac:spMkLst>
            <pc:docMk/>
            <pc:sldMk cId="4069693080" sldId="580"/>
            <ac:spMk id="49" creationId="{DAFC9FF0-39D8-4ACC-B032-05C27E514621}"/>
          </ac:spMkLst>
        </pc:spChg>
        <pc:spChg chg="mod">
          <ac:chgData name="Judson Santiago" userId="ebb108da2f256286" providerId="LiveId" clId="{99B8B43A-DE51-4D47-8278-20E41DFE45DE}" dt="2021-09-15T21:32:47.171" v="15432"/>
          <ac:spMkLst>
            <pc:docMk/>
            <pc:sldMk cId="4069693080" sldId="580"/>
            <ac:spMk id="54" creationId="{CB650B6E-6E50-4137-A8CE-775D0A1BC27A}"/>
          </ac:spMkLst>
        </pc:spChg>
        <pc:spChg chg="add mod topLvl">
          <ac:chgData name="Judson Santiago" userId="ebb108da2f256286" providerId="LiveId" clId="{99B8B43A-DE51-4D47-8278-20E41DFE45DE}" dt="2021-09-15T22:14:06.983" v="15923" actId="164"/>
          <ac:spMkLst>
            <pc:docMk/>
            <pc:sldMk cId="4069693080" sldId="580"/>
            <ac:spMk id="94" creationId="{3FABF8E7-E5FB-4860-89ED-BC250AA0890F}"/>
          </ac:spMkLst>
        </pc:spChg>
        <pc:spChg chg="add mod ord topLvl">
          <ac:chgData name="Judson Santiago" userId="ebb108da2f256286" providerId="LiveId" clId="{99B8B43A-DE51-4D47-8278-20E41DFE45DE}" dt="2021-09-15T22:14:58.796" v="15929" actId="1076"/>
          <ac:spMkLst>
            <pc:docMk/>
            <pc:sldMk cId="4069693080" sldId="580"/>
            <ac:spMk id="115" creationId="{180E88E6-6F8B-42EE-A792-7DCD8B3D2C36}"/>
          </ac:spMkLst>
        </pc:spChg>
        <pc:spChg chg="add mod topLvl">
          <ac:chgData name="Judson Santiago" userId="ebb108da2f256286" providerId="LiveId" clId="{99B8B43A-DE51-4D47-8278-20E41DFE45DE}" dt="2021-09-15T22:14:06.983" v="15923" actId="164"/>
          <ac:spMkLst>
            <pc:docMk/>
            <pc:sldMk cId="4069693080" sldId="580"/>
            <ac:spMk id="116" creationId="{73EA3032-C835-4ADF-96B1-B56C4F0FCDA3}"/>
          </ac:spMkLst>
        </pc:spChg>
        <pc:spChg chg="add mod topLvl">
          <ac:chgData name="Judson Santiago" userId="ebb108da2f256286" providerId="LiveId" clId="{99B8B43A-DE51-4D47-8278-20E41DFE45DE}" dt="2021-09-15T22:14:06.983" v="15923" actId="164"/>
          <ac:spMkLst>
            <pc:docMk/>
            <pc:sldMk cId="4069693080" sldId="580"/>
            <ac:spMk id="117" creationId="{4ABFBE89-D5F9-4037-B785-A3191C495565}"/>
          </ac:spMkLst>
        </pc:spChg>
        <pc:spChg chg="add mod topLvl">
          <ac:chgData name="Judson Santiago" userId="ebb108da2f256286" providerId="LiveId" clId="{99B8B43A-DE51-4D47-8278-20E41DFE45DE}" dt="2021-09-15T22:14:06.983" v="15923" actId="164"/>
          <ac:spMkLst>
            <pc:docMk/>
            <pc:sldMk cId="4069693080" sldId="580"/>
            <ac:spMk id="119" creationId="{19C37F66-B68F-4F6D-B00B-26EBC0DC8610}"/>
          </ac:spMkLst>
        </pc:spChg>
        <pc:spChg chg="add mod">
          <ac:chgData name="Judson Santiago" userId="ebb108da2f256286" providerId="LiveId" clId="{99B8B43A-DE51-4D47-8278-20E41DFE45DE}" dt="2021-09-15T22:01:47.860" v="15836" actId="1076"/>
          <ac:spMkLst>
            <pc:docMk/>
            <pc:sldMk cId="4069693080" sldId="580"/>
            <ac:spMk id="128" creationId="{5AADC96D-0A93-4501-A60A-2E1E76469853}"/>
          </ac:spMkLst>
        </pc:spChg>
        <pc:spChg chg="add mod">
          <ac:chgData name="Judson Santiago" userId="ebb108da2f256286" providerId="LiveId" clId="{99B8B43A-DE51-4D47-8278-20E41DFE45DE}" dt="2021-09-15T22:01:47.860" v="15836" actId="1076"/>
          <ac:spMkLst>
            <pc:docMk/>
            <pc:sldMk cId="4069693080" sldId="580"/>
            <ac:spMk id="129" creationId="{1CC0868C-00DC-4AF1-9D37-1992EC5B8049}"/>
          </ac:spMkLst>
        </pc:spChg>
        <pc:spChg chg="add mod">
          <ac:chgData name="Judson Santiago" userId="ebb108da2f256286" providerId="LiveId" clId="{99B8B43A-DE51-4D47-8278-20E41DFE45DE}" dt="2021-09-15T22:01:47.860" v="15836" actId="1076"/>
          <ac:spMkLst>
            <pc:docMk/>
            <pc:sldMk cId="4069693080" sldId="580"/>
            <ac:spMk id="130" creationId="{FDF27443-A289-4E01-90B2-C83EB6CA0FC7}"/>
          </ac:spMkLst>
        </pc:spChg>
        <pc:spChg chg="add mod">
          <ac:chgData name="Judson Santiago" userId="ebb108da2f256286" providerId="LiveId" clId="{99B8B43A-DE51-4D47-8278-20E41DFE45DE}" dt="2021-09-15T22:02:48.094" v="15893" actId="1076"/>
          <ac:spMkLst>
            <pc:docMk/>
            <pc:sldMk cId="4069693080" sldId="580"/>
            <ac:spMk id="131" creationId="{09065634-1056-46A2-AB46-F09ACE77928B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39" creationId="{CB85DEAC-7DF7-425C-AB3D-723E89030050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0" creationId="{F466A5E4-1E92-4A5D-9A60-E2A92DE1C2FA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1" creationId="{311C1CD9-F989-41DE-B13C-9E7DAB439490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4" creationId="{6A1B8C7A-7F6B-4640-B42D-F99483A4E37A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5" creationId="{651CE59F-0132-4894-8C65-EB5E25D92173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7" creationId="{29C998FC-E1A9-40C2-9269-A4A458210729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8" creationId="{10A2B684-73AD-4FDB-B421-6B2F5B20A43A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9" creationId="{7CCAD84B-3D29-4C27-BECD-197183850A44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50" creationId="{04ADFEB2-B501-4D28-8D48-B305F0EF91E7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51" creationId="{8945026C-9F73-47BE-A5C5-01E25B9E5C91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52" creationId="{177E48C6-B148-4C42-8F19-6938DF624206}"/>
          </ac:spMkLst>
        </pc:spChg>
        <pc:spChg chg="del mod topLvl">
          <ac:chgData name="Judson Santiago" userId="ebb108da2f256286" providerId="LiveId" clId="{99B8B43A-DE51-4D47-8278-20E41DFE45DE}" dt="2021-09-15T22:19:28.113" v="15952" actId="478"/>
          <ac:spMkLst>
            <pc:docMk/>
            <pc:sldMk cId="4069693080" sldId="580"/>
            <ac:spMk id="153" creationId="{7F689E54-9F49-4ABE-8F64-AB71D54CCD8B}"/>
          </ac:spMkLst>
        </pc:spChg>
        <pc:spChg chg="add mod">
          <ac:chgData name="Judson Santiago" userId="ebb108da2f256286" providerId="LiveId" clId="{99B8B43A-DE51-4D47-8278-20E41DFE45DE}" dt="2021-09-15T22:23:15.946" v="16076" actId="20577"/>
          <ac:spMkLst>
            <pc:docMk/>
            <pc:sldMk cId="4069693080" sldId="580"/>
            <ac:spMk id="161" creationId="{7B04641E-C06A-4835-B9F6-CCE6C3E6A5CD}"/>
          </ac:spMkLst>
        </pc:spChg>
        <pc:grpChg chg="add del mod">
          <ac:chgData name="Judson Santiago" userId="ebb108da2f256286" providerId="LiveId" clId="{99B8B43A-DE51-4D47-8278-20E41DFE45DE}" dt="2021-09-15T21:32:25.187" v="15431" actId="478"/>
          <ac:grpSpMkLst>
            <pc:docMk/>
            <pc:sldMk cId="4069693080" sldId="580"/>
            <ac:grpSpMk id="4" creationId="{92D56318-B756-4E18-BBB2-6A54721B69F5}"/>
          </ac:grpSpMkLst>
        </pc:grpChg>
        <pc:grpChg chg="mod">
          <ac:chgData name="Judson Santiago" userId="ebb108da2f256286" providerId="LiveId" clId="{99B8B43A-DE51-4D47-8278-20E41DFE45DE}" dt="2021-09-15T21:32:17.273" v="15429"/>
          <ac:grpSpMkLst>
            <pc:docMk/>
            <pc:sldMk cId="4069693080" sldId="580"/>
            <ac:grpSpMk id="5" creationId="{582B2B21-3E2C-4BBD-8D4D-D5469A408A53}"/>
          </ac:grpSpMkLst>
        </pc:grpChg>
        <pc:grpChg chg="add del mod">
          <ac:chgData name="Judson Santiago" userId="ebb108da2f256286" providerId="LiveId" clId="{99B8B43A-DE51-4D47-8278-20E41DFE45DE}" dt="2021-09-15T21:59:43.331" v="15795" actId="478"/>
          <ac:grpSpMkLst>
            <pc:docMk/>
            <pc:sldMk cId="4069693080" sldId="580"/>
            <ac:grpSpMk id="31" creationId="{BDBB83CC-1AF0-4DAD-B3A9-57D2EA8DC191}"/>
          </ac:grpSpMkLst>
        </pc:grpChg>
        <pc:grpChg chg="add del mod topLvl">
          <ac:chgData name="Judson Santiago" userId="ebb108da2f256286" providerId="LiveId" clId="{99B8B43A-DE51-4D47-8278-20E41DFE45DE}" dt="2021-09-15T21:50:08.568" v="15683" actId="165"/>
          <ac:grpSpMkLst>
            <pc:docMk/>
            <pc:sldMk cId="4069693080" sldId="580"/>
            <ac:grpSpMk id="73" creationId="{D9EA123C-0635-4EEF-8A12-B24C7B71A89B}"/>
          </ac:grpSpMkLst>
        </pc:grpChg>
        <pc:grpChg chg="add del mod">
          <ac:chgData name="Judson Santiago" userId="ebb108da2f256286" providerId="LiveId" clId="{99B8B43A-DE51-4D47-8278-20E41DFE45DE}" dt="2021-09-15T21:36:26.092" v="15467" actId="478"/>
          <ac:grpSpMkLst>
            <pc:docMk/>
            <pc:sldMk cId="4069693080" sldId="580"/>
            <ac:grpSpMk id="74" creationId="{F8FF042D-D411-44D8-8C77-B33A3EC8F168}"/>
          </ac:grpSpMkLst>
        </pc:grpChg>
        <pc:grpChg chg="add del mod topLvl">
          <ac:chgData name="Judson Santiago" userId="ebb108da2f256286" providerId="LiveId" clId="{99B8B43A-DE51-4D47-8278-20E41DFE45DE}" dt="2021-09-15T21:58:10.052" v="15790" actId="165"/>
          <ac:grpSpMkLst>
            <pc:docMk/>
            <pc:sldMk cId="4069693080" sldId="580"/>
            <ac:grpSpMk id="87" creationId="{81DB098F-1515-413F-9DCD-B64C6CA12E93}"/>
          </ac:grpSpMkLst>
        </pc:grpChg>
        <pc:grpChg chg="add del mod">
          <ac:chgData name="Judson Santiago" userId="ebb108da2f256286" providerId="LiveId" clId="{99B8B43A-DE51-4D47-8278-20E41DFE45DE}" dt="2021-09-15T21:49:28.096" v="15676" actId="165"/>
          <ac:grpSpMkLst>
            <pc:docMk/>
            <pc:sldMk cId="4069693080" sldId="580"/>
            <ac:grpSpMk id="95" creationId="{02B8D431-5209-4056-A34E-FA5D815F7AE7}"/>
          </ac:grpSpMkLst>
        </pc:grpChg>
        <pc:grpChg chg="add mod">
          <ac:chgData name="Judson Santiago" userId="ebb108da2f256286" providerId="LiveId" clId="{99B8B43A-DE51-4D47-8278-20E41DFE45DE}" dt="2021-09-15T21:49:41.615" v="15679" actId="338"/>
          <ac:grpSpMkLst>
            <pc:docMk/>
            <pc:sldMk cId="4069693080" sldId="580"/>
            <ac:grpSpMk id="106" creationId="{917DED62-EB04-4666-B458-D175A7B3BE52}"/>
          </ac:grpSpMkLst>
        </pc:grpChg>
        <pc:grpChg chg="add del mod topLvl">
          <ac:chgData name="Judson Santiago" userId="ebb108da2f256286" providerId="LiveId" clId="{99B8B43A-DE51-4D47-8278-20E41DFE45DE}" dt="2021-09-15T21:58:00.911" v="15789" actId="165"/>
          <ac:grpSpMkLst>
            <pc:docMk/>
            <pc:sldMk cId="4069693080" sldId="580"/>
            <ac:grpSpMk id="118" creationId="{AFA64BB9-A1FE-4CDD-97FD-6580E415749A}"/>
          </ac:grpSpMkLst>
        </pc:grpChg>
        <pc:grpChg chg="add del mod">
          <ac:chgData name="Judson Santiago" userId="ebb108da2f256286" providerId="LiveId" clId="{99B8B43A-DE51-4D47-8278-20E41DFE45DE}" dt="2021-09-15T21:57:56.333" v="15788" actId="165"/>
          <ac:grpSpMkLst>
            <pc:docMk/>
            <pc:sldMk cId="4069693080" sldId="580"/>
            <ac:grpSpMk id="120" creationId="{6A7339FC-C10E-4230-8E5F-538FFED57B5B}"/>
          </ac:grpSpMkLst>
        </pc:grpChg>
        <pc:grpChg chg="add del mod">
          <ac:chgData name="Judson Santiago" userId="ebb108da2f256286" providerId="LiveId" clId="{99B8B43A-DE51-4D47-8278-20E41DFE45DE}" dt="2021-09-15T22:11:33.318" v="15898" actId="165"/>
          <ac:grpSpMkLst>
            <pc:docMk/>
            <pc:sldMk cId="4069693080" sldId="580"/>
            <ac:grpSpMk id="124" creationId="{604DBFC9-4797-4CC4-8D00-375B6AA9BCE3}"/>
          </ac:grpSpMkLst>
        </pc:grpChg>
        <pc:grpChg chg="add mod">
          <ac:chgData name="Judson Santiago" userId="ebb108da2f256286" providerId="LiveId" clId="{99B8B43A-DE51-4D47-8278-20E41DFE45DE}" dt="2021-09-15T22:14:23.951" v="15924" actId="1076"/>
          <ac:grpSpMkLst>
            <pc:docMk/>
            <pc:sldMk cId="4069693080" sldId="580"/>
            <ac:grpSpMk id="135" creationId="{854C2A77-7FA5-451E-B309-537D69AECF17}"/>
          </ac:grpSpMkLst>
        </pc:grpChg>
        <pc:grpChg chg="add del mod">
          <ac:chgData name="Judson Santiago" userId="ebb108da2f256286" providerId="LiveId" clId="{99B8B43A-DE51-4D47-8278-20E41DFE45DE}" dt="2021-09-15T22:18:54.078" v="15946" actId="165"/>
          <ac:grpSpMkLst>
            <pc:docMk/>
            <pc:sldMk cId="4069693080" sldId="580"/>
            <ac:grpSpMk id="138" creationId="{C0869386-AD76-4E58-896A-5B1DEC38740C}"/>
          </ac:grpSpMkLst>
        </pc:grpChg>
        <pc:grpChg chg="add mod">
          <ac:chgData name="Judson Santiago" userId="ebb108da2f256286" providerId="LiveId" clId="{99B8B43A-DE51-4D47-8278-20E41DFE45DE}" dt="2021-09-15T22:22:10.120" v="16049" actId="12788"/>
          <ac:grpSpMkLst>
            <pc:docMk/>
            <pc:sldMk cId="4069693080" sldId="580"/>
            <ac:grpSpMk id="160" creationId="{238B742D-1E41-44E4-85E1-BC905D0B5628}"/>
          </ac:grpSpMkLst>
        </pc:grpChg>
        <pc:graphicFrameChg chg="mod">
          <ac:chgData name="Judson Santiago" userId="ebb108da2f256286" providerId="LiveId" clId="{99B8B43A-DE51-4D47-8278-20E41DFE45DE}" dt="2021-09-15T21:32:17.273" v="15429"/>
          <ac:graphicFrameMkLst>
            <pc:docMk/>
            <pc:sldMk cId="4069693080" sldId="580"/>
            <ac:graphicFrameMk id="8" creationId="{F3F4C325-7DBD-4A1E-8150-97FD383FD208}"/>
          </ac:graphicFrameMkLst>
        </pc:graphicFrameChg>
        <pc:graphicFrameChg chg="mod">
          <ac:chgData name="Judson Santiago" userId="ebb108da2f256286" providerId="LiveId" clId="{99B8B43A-DE51-4D47-8278-20E41DFE45DE}" dt="2021-09-15T21:32:17.273" v="15429"/>
          <ac:graphicFrameMkLst>
            <pc:docMk/>
            <pc:sldMk cId="4069693080" sldId="580"/>
            <ac:graphicFrameMk id="9" creationId="{C655D7E6-FC1D-402B-A29B-961CC9ED36F0}"/>
          </ac:graphicFrameMkLst>
        </pc:graphicFrameChg>
        <pc:graphicFrameChg chg="mod">
          <ac:chgData name="Judson Santiago" userId="ebb108da2f256286" providerId="LiveId" clId="{99B8B43A-DE51-4D47-8278-20E41DFE45DE}" dt="2021-09-15T21:32:17.273" v="15429"/>
          <ac:graphicFrameMkLst>
            <pc:docMk/>
            <pc:sldMk cId="4069693080" sldId="580"/>
            <ac:graphicFrameMk id="10" creationId="{5E52402F-47D9-4930-82C4-D1EFBE04EB8F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70" creationId="{FE4BA5A2-C2E9-4B1C-ADE1-B07A1D80827C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71" creationId="{5AD1AA74-D179-4458-B403-BF1A36F2B1F3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72" creationId="{AC75C6E7-6205-4FC2-AE41-E29185BA4CEF}"/>
          </ac:graphicFrameMkLst>
        </pc:graphicFrameChg>
        <pc:graphicFrameChg chg="add mod ord topLvl">
          <ac:chgData name="Judson Santiago" userId="ebb108da2f256286" providerId="LiveId" clId="{99B8B43A-DE51-4D47-8278-20E41DFE45DE}" dt="2021-09-15T22:14:06.983" v="15923" actId="164"/>
          <ac:graphicFrameMkLst>
            <pc:docMk/>
            <pc:sldMk cId="4069693080" sldId="580"/>
            <ac:graphicFrameMk id="121" creationId="{4A8B0B1A-DAAC-4286-89A8-CF0A84CF7F08}"/>
          </ac:graphicFrameMkLst>
        </pc:graphicFrameChg>
        <pc:graphicFrameChg chg="add mod ord topLvl">
          <ac:chgData name="Judson Santiago" userId="ebb108da2f256286" providerId="LiveId" clId="{99B8B43A-DE51-4D47-8278-20E41DFE45DE}" dt="2021-09-15T22:14:06.983" v="15923" actId="164"/>
          <ac:graphicFrameMkLst>
            <pc:docMk/>
            <pc:sldMk cId="4069693080" sldId="580"/>
            <ac:graphicFrameMk id="122" creationId="{94DA8D22-D861-4C1D-AC4A-0203ED95AD20}"/>
          </ac:graphicFrameMkLst>
        </pc:graphicFrameChg>
        <pc:graphicFrameChg chg="add mod ord topLvl">
          <ac:chgData name="Judson Santiago" userId="ebb108da2f256286" providerId="LiveId" clId="{99B8B43A-DE51-4D47-8278-20E41DFE45DE}" dt="2021-09-15T22:14:06.983" v="15923" actId="164"/>
          <ac:graphicFrameMkLst>
            <pc:docMk/>
            <pc:sldMk cId="4069693080" sldId="580"/>
            <ac:graphicFrameMk id="123" creationId="{051624E6-FBB9-4243-84F7-E2380CE58B3F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125" creationId="{74A503FA-F15A-40EE-BF3C-EC483FFBBDC7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126" creationId="{2F21DCD9-213D-482C-9E55-DE50B54EFF82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127" creationId="{66462C01-B2B3-4451-8037-F1F068E68A42}"/>
          </ac:graphicFrameMkLst>
        </pc:graphicFrameChg>
        <pc:graphicFrameChg chg="del mod">
          <ac:chgData name="Judson Santiago" userId="ebb108da2f256286" providerId="LiveId" clId="{99B8B43A-DE51-4D47-8278-20E41DFE45DE}" dt="2021-09-15T22:18:42.922" v="15941" actId="478"/>
          <ac:graphicFrameMkLst>
            <pc:docMk/>
            <pc:sldMk cId="4069693080" sldId="580"/>
            <ac:graphicFrameMk id="154" creationId="{283E81C6-2564-42E7-B9CB-8E06F5D2AFB4}"/>
          </ac:graphicFrameMkLst>
        </pc:graphicFrameChg>
        <pc:graphicFrameChg chg="del mod">
          <ac:chgData name="Judson Santiago" userId="ebb108da2f256286" providerId="LiveId" clId="{99B8B43A-DE51-4D47-8278-20E41DFE45DE}" dt="2021-09-15T22:18:51.703" v="15945" actId="478"/>
          <ac:graphicFrameMkLst>
            <pc:docMk/>
            <pc:sldMk cId="4069693080" sldId="580"/>
            <ac:graphicFrameMk id="155" creationId="{211F6685-1C86-4FF5-9A31-C2323844F435}"/>
          </ac:graphicFrameMkLst>
        </pc:graphicFrameChg>
        <pc:graphicFrameChg chg="del mod topLvl">
          <ac:chgData name="Judson Santiago" userId="ebb108da2f256286" providerId="LiveId" clId="{99B8B43A-DE51-4D47-8278-20E41DFE45DE}" dt="2021-09-15T22:18:56.266" v="15947" actId="478"/>
          <ac:graphicFrameMkLst>
            <pc:docMk/>
            <pc:sldMk cId="4069693080" sldId="580"/>
            <ac:graphicFrameMk id="156" creationId="{B6762B00-9192-4DFC-A5BD-35779AC39A29}"/>
          </ac:graphicFrameMkLst>
        </pc:graphicFrameChg>
        <pc:graphicFrameChg chg="add mod modGraphic">
          <ac:chgData name="Judson Santiago" userId="ebb108da2f256286" providerId="LiveId" clId="{99B8B43A-DE51-4D47-8278-20E41DFE45DE}" dt="2021-09-15T22:19:39.488" v="15953" actId="164"/>
          <ac:graphicFrameMkLst>
            <pc:docMk/>
            <pc:sldMk cId="4069693080" sldId="580"/>
            <ac:graphicFrameMk id="157" creationId="{3167CEE6-2F6E-4CA5-885D-7B55B9D09A15}"/>
          </ac:graphicFrameMkLst>
        </pc:graphicFrameChg>
        <pc:graphicFrameChg chg="add mod modGraphic">
          <ac:chgData name="Judson Santiago" userId="ebb108da2f256286" providerId="LiveId" clId="{99B8B43A-DE51-4D47-8278-20E41DFE45DE}" dt="2021-09-15T22:19:39.488" v="15953" actId="164"/>
          <ac:graphicFrameMkLst>
            <pc:docMk/>
            <pc:sldMk cId="4069693080" sldId="580"/>
            <ac:graphicFrameMk id="158" creationId="{8C81D658-340D-4A6D-938B-D87904092EDA}"/>
          </ac:graphicFrameMkLst>
        </pc:graphicFrameChg>
        <pc:graphicFrameChg chg="add mod modGraphic">
          <ac:chgData name="Judson Santiago" userId="ebb108da2f256286" providerId="LiveId" clId="{99B8B43A-DE51-4D47-8278-20E41DFE45DE}" dt="2021-09-15T22:19:39.488" v="15953" actId="164"/>
          <ac:graphicFrameMkLst>
            <pc:docMk/>
            <pc:sldMk cId="4069693080" sldId="580"/>
            <ac:graphicFrameMk id="159" creationId="{C5CEBE50-0FD0-43AC-912E-907FC7BB9173}"/>
          </ac:graphicFrameMkLst>
        </pc:graphicFrame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1" creationId="{C149C05F-3582-45E0-A5AF-AD20CB01ABF5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2" creationId="{CA7BACFF-B62E-4327-BCAE-D166DACDDF38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3" creationId="{1328ED7E-3808-4BE8-8F24-9169470C19B4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4" creationId="{20139FC9-69CC-49B0-A45A-15951512E04F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5" creationId="{857FBEF2-FDAE-499D-8C02-7A94FB860BC3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6" creationId="{92DEFF3B-04E8-4C91-84DD-8EEB31727D6C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7" creationId="{1F9D8241-960F-49E4-B870-9EB24540F9BF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8" creationId="{2FFE97B6-3855-45C9-AE52-42BBEE734A03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9" creationId="{0F05CEB1-05E6-413C-8B05-33F009EEC5C8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0" creationId="{13B66A71-F780-41A3-8236-B0BB30FB0460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1" creationId="{A0A9BEBF-6BDA-489E-BFD6-4D0022CA7D10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5" creationId="{48D6FE7B-518B-4F1F-AB15-B77B14DF6090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6" creationId="{67D08EA4-D7B1-448C-90FD-3AFB54FE600A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7" creationId="{2CB33694-35E4-45C4-9708-D21D751626FB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8" creationId="{E0774B83-EEF0-442C-BBD3-0A236A173316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30" creationId="{C55D4176-A00B-4FF5-B4DE-6F5A9E7B6F84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2" creationId="{1C85EE20-5967-4120-85FD-40D5C7F85A70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3" creationId="{CBD556CC-E24F-4D31-BCC3-05125B251D5D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4" creationId="{07873A22-519B-4AED-B95E-AE47630BE65A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5" creationId="{6BE80922-DD19-4194-9754-3B58DBAE99B7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6" creationId="{AE39204C-5BBB-46F2-9EED-FECFE7B8BD35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7" creationId="{9CB2272B-067F-436A-83C6-94B10C2CC9EA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8" creationId="{B5BD0D49-9AEF-4FD8-9F00-F6D2B53451FD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9" creationId="{2F512CC9-D394-45E4-80B9-A905AF19A2AC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40" creationId="{A6D08F07-A9B3-4AAC-AA35-718A4E982C7E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41" creationId="{A06B39BD-1D72-43EF-BFC1-F7EF0E5B3709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42" creationId="{73402101-DB37-421B-944E-D520CAD36C69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0" creationId="{14B64BBC-890D-45CF-8ABC-D8AC231D6FA7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1" creationId="{CC708115-D224-4B52-AAE4-8F5E7815CCD4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2" creationId="{E5D07825-39F3-410C-8920-0DFAE00918C4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3" creationId="{5629B176-C6B7-4376-B732-D88665A7A60E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5" creationId="{947402CB-268A-41AD-AD3A-0339FF057B48}"/>
          </ac:cxnSpMkLst>
        </pc:cxnChg>
        <pc:cxnChg chg="add del mod">
          <ac:chgData name="Judson Santiago" userId="ebb108da2f256286" providerId="LiveId" clId="{99B8B43A-DE51-4D47-8278-20E41DFE45DE}" dt="2021-09-15T21:33:34.782" v="15442" actId="478"/>
          <ac:cxnSpMkLst>
            <pc:docMk/>
            <pc:sldMk cId="4069693080" sldId="580"/>
            <ac:cxnSpMk id="56" creationId="{569A0226-990E-4C1B-815B-8F935A954BF9}"/>
          </ac:cxnSpMkLst>
        </pc:cxnChg>
        <pc:cxnChg chg="add mod or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57" creationId="{0011FA8E-26E7-46C3-B21D-E66250328C1E}"/>
          </ac:cxnSpMkLst>
        </pc:cxnChg>
        <pc:cxnChg chg="add mod or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58" creationId="{C624652A-F252-46D4-B1E1-4F0DAB4B74EE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59" creationId="{2130ED90-259D-4B30-8BF2-D09ED2AAD16F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68" creationId="{95E8D47F-4A85-46EC-8C07-2C71409CC195}"/>
          </ac:cxnSpMkLst>
        </pc:cxnChg>
        <pc:cxnChg chg="mod">
          <ac:chgData name="Judson Santiago" userId="ebb108da2f256286" providerId="LiveId" clId="{99B8B43A-DE51-4D47-8278-20E41DFE45DE}" dt="2021-09-15T21:35:35.603" v="15456"/>
          <ac:cxnSpMkLst>
            <pc:docMk/>
            <pc:sldMk cId="4069693080" sldId="580"/>
            <ac:cxnSpMk id="75" creationId="{5F0C4F46-6643-4CCC-BFA7-B5D90D754CCE}"/>
          </ac:cxnSpMkLst>
        </pc:cxnChg>
        <pc:cxnChg chg="mod">
          <ac:chgData name="Judson Santiago" userId="ebb108da2f256286" providerId="LiveId" clId="{99B8B43A-DE51-4D47-8278-20E41DFE45DE}" dt="2021-09-15T21:35:35.603" v="15456"/>
          <ac:cxnSpMkLst>
            <pc:docMk/>
            <pc:sldMk cId="4069693080" sldId="580"/>
            <ac:cxnSpMk id="76" creationId="{CC3F09D7-4568-45A8-9211-13B62DC0FD06}"/>
          </ac:cxnSpMkLst>
        </pc:cxnChg>
        <pc:cxnChg chg="mod">
          <ac:chgData name="Judson Santiago" userId="ebb108da2f256286" providerId="LiveId" clId="{99B8B43A-DE51-4D47-8278-20E41DFE45DE}" dt="2021-09-15T21:35:35.603" v="15456"/>
          <ac:cxnSpMkLst>
            <pc:docMk/>
            <pc:sldMk cId="4069693080" sldId="580"/>
            <ac:cxnSpMk id="77" creationId="{245E972D-4DF9-4092-9649-C7E94E5BEB2A}"/>
          </ac:cxnSpMkLst>
        </pc:cxnChg>
        <pc:cxnChg chg="mod">
          <ac:chgData name="Judson Santiago" userId="ebb108da2f256286" providerId="LiveId" clId="{99B8B43A-DE51-4D47-8278-20E41DFE45DE}" dt="2021-09-15T21:35:35.603" v="15456"/>
          <ac:cxnSpMkLst>
            <pc:docMk/>
            <pc:sldMk cId="4069693080" sldId="580"/>
            <ac:cxnSpMk id="78" creationId="{13ABDF37-9F82-4602-8495-0E87AA20F9CD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79" creationId="{4E9B4E9B-3BF8-496A-B088-4EE63F28AFF7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86" creationId="{0FB7D67B-B11B-4873-B300-DB5A3A4CC8DF}"/>
          </ac:cxnSpMkLst>
        </pc:cxnChg>
        <pc:cxnChg chg="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88" creationId="{8D30387A-CC6D-45F4-9D45-D99DADF061A5}"/>
          </ac:cxnSpMkLst>
        </pc:cxnChg>
        <pc:cxnChg chg="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89" creationId="{F651CD8C-C15D-438E-BB24-43C6E38832F8}"/>
          </ac:cxnSpMkLst>
        </pc:cxnChg>
        <pc:cxnChg chg="mod or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0" creationId="{55B53674-6ABE-4CFE-89D9-D3B45B70AE2E}"/>
          </ac:cxnSpMkLst>
        </pc:cxnChg>
        <pc:cxnChg chg="mod or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1" creationId="{26337EC5-79C8-472D-A71F-4DEB7BF9605B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2" creationId="{549F5F43-AF9B-4C11-8722-FEB5C434B1D9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3" creationId="{ACB992D6-07F8-48FA-B210-38F3224ACAC7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7" creationId="{EDD8730D-DB41-4470-9EA5-79533D5EB582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8" creationId="{1ED60D9D-AF75-4085-A76B-4875F155B9FA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108" creationId="{3F81932F-4A62-4CD0-8F7B-CD0972E8B228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109" creationId="{34B70989-C543-4F48-ABA3-9587BF1D7E01}"/>
          </ac:cxnSpMkLst>
        </pc:cxnChg>
        <pc:cxnChg chg="add mod ord topLvl">
          <ac:chgData name="Judson Santiago" userId="ebb108da2f256286" providerId="LiveId" clId="{99B8B43A-DE51-4D47-8278-20E41DFE45DE}" dt="2021-09-15T22:14:51.264" v="15928" actId="14100"/>
          <ac:cxnSpMkLst>
            <pc:docMk/>
            <pc:sldMk cId="4069693080" sldId="580"/>
            <ac:cxnSpMk id="111" creationId="{9CD8ABA7-9B46-421E-A1DF-3544AB70A9A1}"/>
          </ac:cxnSpMkLst>
        </pc:cxnChg>
        <pc:cxnChg chg="mod topLvl">
          <ac:chgData name="Judson Santiago" userId="ebb108da2f256286" providerId="LiveId" clId="{99B8B43A-DE51-4D47-8278-20E41DFE45DE}" dt="2021-09-15T22:19:39.488" v="15953" actId="164"/>
          <ac:cxnSpMkLst>
            <pc:docMk/>
            <pc:sldMk cId="4069693080" sldId="580"/>
            <ac:cxnSpMk id="142" creationId="{8D7C3FEC-7445-4941-8E96-82A47095B592}"/>
          </ac:cxnSpMkLst>
        </pc:cxnChg>
        <pc:cxnChg chg="mod topLvl">
          <ac:chgData name="Judson Santiago" userId="ebb108da2f256286" providerId="LiveId" clId="{99B8B43A-DE51-4D47-8278-20E41DFE45DE}" dt="2021-09-15T22:19:39.488" v="15953" actId="164"/>
          <ac:cxnSpMkLst>
            <pc:docMk/>
            <pc:sldMk cId="4069693080" sldId="580"/>
            <ac:cxnSpMk id="143" creationId="{1B3D0AFC-27F6-4A64-9B6E-7BFB9854D812}"/>
          </ac:cxnSpMkLst>
        </pc:cxnChg>
        <pc:cxnChg chg="mod topLvl">
          <ac:chgData name="Judson Santiago" userId="ebb108da2f256286" providerId="LiveId" clId="{99B8B43A-DE51-4D47-8278-20E41DFE45DE}" dt="2021-09-15T22:19:39.488" v="15953" actId="164"/>
          <ac:cxnSpMkLst>
            <pc:docMk/>
            <pc:sldMk cId="4069693080" sldId="580"/>
            <ac:cxnSpMk id="146" creationId="{09634602-048A-428D-AA94-22BB770D5F0A}"/>
          </ac:cxnSpMkLst>
        </pc:cxnChg>
      </pc:sldChg>
      <pc:sldChg chg="modSp new del mod">
        <pc:chgData name="Judson Santiago" userId="ebb108da2f256286" providerId="LiveId" clId="{99B8B43A-DE51-4D47-8278-20E41DFE45DE}" dt="2021-09-16T01:35:21.288" v="18623" actId="47"/>
        <pc:sldMkLst>
          <pc:docMk/>
          <pc:sldMk cId="2757984035" sldId="581"/>
        </pc:sldMkLst>
        <pc:spChg chg="mod">
          <ac:chgData name="Judson Santiago" userId="ebb108da2f256286" providerId="LiveId" clId="{99B8B43A-DE51-4D47-8278-20E41DFE45DE}" dt="2021-09-16T01:35:01.085" v="18622" actId="20577"/>
          <ac:spMkLst>
            <pc:docMk/>
            <pc:sldMk cId="2757984035" sldId="581"/>
            <ac:spMk id="2" creationId="{73F011AF-EDEB-4D54-9941-6A7176545991}"/>
          </ac:spMkLst>
        </pc:spChg>
      </pc:sldChg>
      <pc:sldMasterChg chg="delSp mod">
        <pc:chgData name="Judson Santiago" userId="ebb108da2f256286" providerId="LiveId" clId="{99B8B43A-DE51-4D47-8278-20E41DFE45DE}" dt="2021-09-16T04:12:10.868" v="19999" actId="478"/>
        <pc:sldMasterMkLst>
          <pc:docMk/>
          <pc:sldMasterMk cId="3191364939" sldId="2147483687"/>
        </pc:sldMasterMkLst>
        <pc:grpChg chg="del">
          <ac:chgData name="Judson Santiago" userId="ebb108da2f256286" providerId="LiveId" clId="{99B8B43A-DE51-4D47-8278-20E41DFE45DE}" dt="2021-09-16T04:12:10.868" v="19999" actId="478"/>
          <ac:grpSpMkLst>
            <pc:docMk/>
            <pc:sldMasterMk cId="3191364939" sldId="2147483687"/>
            <ac:grpSpMk id="12" creationId="{DBDB6BD3-F400-4402-AA7F-E3F08C3E9C72}"/>
          </ac:grpSpMkLst>
        </pc:gr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232B-A0D8-4A8D-9E79-3B9997589889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A670B-A0C8-46B4-A2C3-0F9D7276A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48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213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 é a matriz de transformação do objeto “câmera” para as coordenadas do mundo. Como queremos o inverso, a transformação do mundo para coordenadas da câmera, V = W</a:t>
            </a:r>
            <a:r>
              <a:rPr lang="pt-BR" baseline="30000" dirty="0"/>
              <a:t>-1</a:t>
            </a:r>
            <a:r>
              <a:rPr lang="pt-BR" baseline="-25000" dirty="0"/>
              <a:t>.</a:t>
            </a:r>
            <a:r>
              <a:rPr lang="pt-BR" baseline="0" dirty="0"/>
              <a:t> A transformação não altera a escala, logo, W=RT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277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vetor j pode ser simplesmente (0,1,0) se a câmera estiver alinhada com o eixo y do mundo.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56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</a:t>
            </a:r>
            <a:r>
              <a:rPr lang="pt-BR" sz="1200" b="0" dirty="0">
                <a:solidFill>
                  <a:schemeClr val="bg1"/>
                </a:solidFill>
              </a:rPr>
              <a:t>Mostrar projeto </a:t>
            </a:r>
            <a:r>
              <a:rPr lang="pt-BR" sz="1200" b="1" dirty="0" err="1">
                <a:solidFill>
                  <a:schemeClr val="bg1"/>
                </a:solidFill>
              </a:rPr>
              <a:t>ViewMatrix</a:t>
            </a:r>
            <a:endParaRPr lang="pt-BR" sz="1200" b="1" dirty="0">
              <a:solidFill>
                <a:schemeClr val="bg1"/>
              </a:solidFill>
            </a:endParaRPr>
          </a:p>
          <a:p>
            <a:endParaRPr lang="pt-BR" dirty="0"/>
          </a:p>
          <a:p>
            <a:r>
              <a:rPr lang="pt-BR" dirty="0"/>
              <a:t>LH significa Left Handed. Existe também a </a:t>
            </a:r>
            <a:r>
              <a:rPr lang="pt-BR" dirty="0" err="1"/>
              <a:t>Right</a:t>
            </a:r>
            <a:r>
              <a:rPr lang="pt-BR" dirty="0"/>
              <a:t> Handed.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Usando linhas que se encontram em um ponto, geramos uma projeção do tipo perspectiva.</a:t>
            </a:r>
          </a:p>
          <a:p>
            <a:r>
              <a:rPr lang="pt-BR" dirty="0"/>
              <a:t>Vamos iniciar com o primeiro ponto: definir o volume que a câmera enxerga.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893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Nossa tela seja a janela de projeção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581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Todas as medidas feitas em coordenadas da câmera. A resolução 1366x768 (WXGA) possui r = 1,78.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57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Todas as medidas feitas em coordenadas da câmera. O círculo foi deformado para preencher toda a tela.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330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cotangente é 1/tangente.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167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chegamos ao resultado que w = 2r, então metade da largura é 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824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é interessante que essas dimensões fiquem em função de 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05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45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Normalized</a:t>
            </a:r>
            <a:r>
              <a:rPr lang="pt-BR" dirty="0"/>
              <a:t> Device </a:t>
            </a:r>
            <a:r>
              <a:rPr lang="pt-BR" dirty="0" err="1"/>
              <a:t>Coordinates</a:t>
            </a:r>
            <a:r>
              <a:rPr lang="pt-BR" dirty="0"/>
              <a:t> (NDC)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560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a divisão por r, temos uma nova fórmula para a coordenada x’ do ponto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861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Intuitivamente, podemos ver que quanto maior o valor de z, menor será o objeto. Isso faz com que a transformação de projeção seja não-linear.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537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e B serão usadas colocar a coordenada z na faixa [0-1].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340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156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hardware ajusta apenas a escala dos vértices conforme as dimensões da viewport.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455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</a:t>
            </a:r>
            <a:r>
              <a:rPr lang="pt-BR" sz="1200" b="0" dirty="0">
                <a:solidFill>
                  <a:schemeClr val="bg1"/>
                </a:solidFill>
              </a:rPr>
              <a:t>Mostrar projeto </a:t>
            </a:r>
            <a:r>
              <a:rPr lang="pt-BR" sz="1200" b="1" dirty="0">
                <a:solidFill>
                  <a:schemeClr val="bg1"/>
                </a:solidFill>
              </a:rPr>
              <a:t>Box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79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preciso aplicar uma transformação de coordenada W para cada objeto.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488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a </a:t>
            </a:r>
            <a:r>
              <a:rPr lang="pt-BR" b="1" dirty="0"/>
              <a:t>transformação de mudança de coordenada</a:t>
            </a:r>
            <a:r>
              <a:rPr lang="pt-BR" dirty="0"/>
              <a:t> que vimos na aula passada. Um objeto pode ser definido diretamente em coordenadas globais usando a </a:t>
            </a:r>
            <a:r>
              <a:rPr lang="pt-BR" dirty="0">
                <a:solidFill>
                  <a:schemeClr val="accent2"/>
                </a:solidFill>
              </a:rPr>
              <a:t>matriz identidade</a:t>
            </a:r>
            <a:r>
              <a:rPr lang="pt-BR" dirty="0"/>
              <a:t> como matriz de mundo.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4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vimos na aula passada, uma sequência de transformações é </a:t>
            </a:r>
            <a:r>
              <a:rPr lang="pt-BR" b="1" dirty="0"/>
              <a:t>matematicamente equivalente </a:t>
            </a:r>
            <a:r>
              <a:rPr lang="pt-BR" dirty="0"/>
              <a:t>a uma transformação de mudança de coordenada.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5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52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vetores linhas da matriz indicam respectivamente u, v, w e Q.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41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resumo, uma transformação W=SRT pode substituir uma transformação de mudança de coordenadas.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27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espaço de visualização (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space</a:t>
            </a:r>
            <a:r>
              <a:rPr lang="pt-BR" dirty="0"/>
              <a:t>) é também chamado de espaço da visão (</a:t>
            </a:r>
            <a:r>
              <a:rPr lang="pt-BR" dirty="0" err="1"/>
              <a:t>eye</a:t>
            </a:r>
            <a:r>
              <a:rPr lang="pt-BR" dirty="0"/>
              <a:t> </a:t>
            </a:r>
            <a:r>
              <a:rPr lang="pt-BR" dirty="0" err="1"/>
              <a:t>space</a:t>
            </a:r>
            <a:r>
              <a:rPr lang="pt-BR" dirty="0"/>
              <a:t>) ou espaço da câmera (</a:t>
            </a:r>
            <a:r>
              <a:rPr lang="pt-BR" dirty="0" err="1"/>
              <a:t>camera</a:t>
            </a:r>
            <a:r>
              <a:rPr lang="pt-BR" dirty="0"/>
              <a:t> </a:t>
            </a:r>
            <a:r>
              <a:rPr lang="pt-BR" dirty="0" err="1"/>
              <a:t>space</a:t>
            </a:r>
            <a:r>
              <a:rPr lang="pt-BR" dirty="0"/>
              <a:t>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01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586B533-FD86-41A8-991D-55BA5015E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68" y="2783396"/>
            <a:ext cx="9448800" cy="1825096"/>
          </a:xfrm>
        </p:spPr>
        <p:txBody>
          <a:bodyPr anchor="t" anchorCtr="0">
            <a:noAutofit/>
          </a:bodyPr>
          <a:lstStyle>
            <a:lvl1pPr algn="l">
              <a:defRPr sz="66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215749-FB6C-4334-96C3-494E2B2B5BEA}"/>
              </a:ext>
            </a:extLst>
          </p:cNvPr>
          <p:cNvSpPr/>
          <p:nvPr userDrawn="1"/>
        </p:nvSpPr>
        <p:spPr>
          <a:xfrm>
            <a:off x="1185168" y="1835375"/>
            <a:ext cx="5003293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sz="3600" b="1" i="0" dirty="0">
                <a:solidFill>
                  <a:schemeClr val="tx2"/>
                </a:solidFill>
              </a:rPr>
              <a:t>Computação Gráfica</a:t>
            </a:r>
            <a:endParaRPr lang="en-US" sz="3600" b="1" i="0" dirty="0">
              <a:solidFill>
                <a:schemeClr val="tx2"/>
              </a:solidFill>
            </a:endParaRPr>
          </a:p>
        </p:txBody>
      </p:sp>
      <p:pic>
        <p:nvPicPr>
          <p:cNvPr id="7" name="Picture 7" descr="C3-HD-BTM.png">
            <a:extLst>
              <a:ext uri="{FF2B5EF4-FFF2-40B4-BE49-F238E27FC236}">
                <a16:creationId xmlns:a16="http://schemas.microsoft.com/office/drawing/2014/main" id="{786A4545-D3BF-564D-A863-4D73FDA398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0"/>
          <a:stretch/>
        </p:blipFill>
        <p:spPr>
          <a:xfrm flipH="1">
            <a:off x="0" y="5137145"/>
            <a:ext cx="12192000" cy="172085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E6656EE-CF69-044E-B94A-2814206D04D9}"/>
              </a:ext>
            </a:extLst>
          </p:cNvPr>
          <p:cNvSpPr txBox="1"/>
          <p:nvPr userDrawn="1"/>
        </p:nvSpPr>
        <p:spPr>
          <a:xfrm rot="20929160">
            <a:off x="2275494" y="6359145"/>
            <a:ext cx="23154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pt-BR" sz="1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Judson Santos Santiago</a:t>
            </a:r>
            <a:endParaRPr lang="pt-BR" sz="1200" b="1" i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12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7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BTM.png">
            <a:extLst>
              <a:ext uri="{FF2B5EF4-FFF2-40B4-BE49-F238E27FC236}">
                <a16:creationId xmlns:a16="http://schemas.microsoft.com/office/drawing/2014/main" id="{93ED02A9-F140-4E80-90B1-FC2B9F2D82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7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C3-HD-TOP.png">
            <a:extLst>
              <a:ext uri="{FF2B5EF4-FFF2-40B4-BE49-F238E27FC236}">
                <a16:creationId xmlns:a16="http://schemas.microsoft.com/office/drawing/2014/main" id="{894045BF-DB54-4EE7-89F8-4D34B42AB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5511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1685690"/>
            <a:ext cx="9872134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4297713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4892019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1313157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1312098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1313157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227905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35220" y="348795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852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24AFF349-5C5E-4617-A3E2-89D055D46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05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486790"/>
            <a:ext cx="10820400" cy="1303867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6871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629356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1926124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628858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1917657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629356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81141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80636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10579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40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0" y="477913"/>
            <a:ext cx="10820399" cy="129540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3906913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078113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589677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3906913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078113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589676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3906913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078113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589674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72263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71758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96913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2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0283"/>
            <a:ext cx="10820400" cy="129302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1046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072260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071755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12354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03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BTM.png">
            <a:extLst>
              <a:ext uri="{FF2B5EF4-FFF2-40B4-BE49-F238E27FC236}">
                <a16:creationId xmlns:a16="http://schemas.microsoft.com/office/drawing/2014/main" id="{6F6D4C95-94A7-4F2D-B194-387866724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98334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98335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0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6808"/>
            <a:ext cx="108204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86994"/>
            <a:ext cx="10820400" cy="4289361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239982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239477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7343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0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A4F184CB-19D0-4AF4-A4A9-A8B4963E2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25622"/>
            <a:ext cx="10820399" cy="2390653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5999" y="331975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51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1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3648"/>
            <a:ext cx="108204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83834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83834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045625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045120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4364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0148"/>
            <a:ext cx="108204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1881950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30814"/>
            <a:ext cx="5311775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881950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0814"/>
            <a:ext cx="5334000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054498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053993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9690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4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1399"/>
            <a:ext cx="10820400" cy="129302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63376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62871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11466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3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9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8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8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TOP.png">
            <a:extLst>
              <a:ext uri="{FF2B5EF4-FFF2-40B4-BE49-F238E27FC236}">
                <a16:creationId xmlns:a16="http://schemas.microsoft.com/office/drawing/2014/main" id="{D490CE8B-CDEE-4FD0-BB4F-02DA29DE4D5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556556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86743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148533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148028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1731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64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7/06/relationships/model3d" Target="../media/model3d1.glb"/><Relationship Id="rId7" Type="http://schemas.microsoft.com/office/2017/06/relationships/model3d" Target="../media/model3d4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microsoft.com/office/2017/06/relationships/model3d" Target="../media/model3d3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7/06/relationships/model3d" Target="../media/model3d1.glb"/><Relationship Id="rId7" Type="http://schemas.microsoft.com/office/2017/06/relationships/model3d" Target="../media/model3d4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microsoft.com/office/2017/06/relationships/model3d" Target="../media/model3d2.glb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3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4.glb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microsoft.com/office/2017/06/relationships/model3d" Target="../media/model3d3.glb"/><Relationship Id="rId10" Type="http://schemas.microsoft.com/office/2017/06/relationships/model3d" Target="../media/model3d2.glb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4.png"/><Relationship Id="rId5" Type="http://schemas.openxmlformats.org/officeDocument/2006/relationships/image" Target="../media/image51.png"/><Relationship Id="rId10" Type="http://schemas.microsoft.com/office/2017/06/relationships/model3d" Target="../media/model3d4.glb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17/06/relationships/model3d" Target="../media/model3d4.glb"/><Relationship Id="rId5" Type="http://schemas.openxmlformats.org/officeDocument/2006/relationships/image" Target="../media/image48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37.png"/><Relationship Id="rId12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microsoft.com/office/2017/06/relationships/model3d" Target="../media/model3d4.glb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27.png"/><Relationship Id="rId4" Type="http://schemas.openxmlformats.org/officeDocument/2006/relationships/image" Target="../media/image75.png"/><Relationship Id="rId9" Type="http://schemas.microsoft.com/office/2017/06/relationships/model3d" Target="../media/model3d4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45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microsoft.com/office/2017/06/relationships/model3d" Target="../media/model3d1.glb"/><Relationship Id="rId18" Type="http://schemas.openxmlformats.org/officeDocument/2006/relationships/image" Target="../media/image8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microsoft.com/office/2017/06/relationships/model3d" Target="../media/model3d3.glb"/><Relationship Id="rId2" Type="http://schemas.openxmlformats.org/officeDocument/2006/relationships/image" Target="../media/image101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microsoft.com/office/2017/06/relationships/model3d" Target="../media/model3d2.glb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6.png"/><Relationship Id="rId3" Type="http://schemas.openxmlformats.org/officeDocument/2006/relationships/image" Target="../media/image100.png"/><Relationship Id="rId7" Type="http://schemas.microsoft.com/office/2017/06/relationships/model3d" Target="../media/model3d1.glb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microsoft.com/office/2017/06/relationships/model3d" Target="../media/model3d3.glb"/><Relationship Id="rId5" Type="http://schemas.openxmlformats.org/officeDocument/2006/relationships/image" Target="../media/image113.png"/><Relationship Id="rId15" Type="http://schemas.openxmlformats.org/officeDocument/2006/relationships/image" Target="../media/image118.png"/><Relationship Id="rId10" Type="http://schemas.openxmlformats.org/officeDocument/2006/relationships/image" Target="../media/image98.png"/><Relationship Id="rId4" Type="http://schemas.openxmlformats.org/officeDocument/2006/relationships/image" Target="../media/image112.png"/><Relationship Id="rId9" Type="http://schemas.microsoft.com/office/2017/06/relationships/model3d" Target="../media/model3d2.glb"/><Relationship Id="rId1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5.png"/><Relationship Id="rId4" Type="http://schemas.openxmlformats.org/officeDocument/2006/relationships/image" Target="../media/image10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14C8D-3C07-4599-9222-12DA6E236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Projeção 3D</a:t>
            </a:r>
          </a:p>
        </p:txBody>
      </p:sp>
    </p:spTree>
    <p:extLst>
      <p:ext uri="{BB962C8B-B14F-4D97-AF65-F5344CB8AC3E}">
        <p14:creationId xmlns:p14="http://schemas.microsoft.com/office/powerpoint/2010/main" val="235558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7B9F-48AD-524D-9E4C-450322C2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F3CA9E-5276-474B-8B41-EA7582572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Com a </a:t>
                </a:r>
                <a:r>
                  <a:rPr lang="pt-BR" dirty="0">
                    <a:solidFill>
                      <a:schemeClr val="accent3"/>
                    </a:solidFill>
                  </a:rPr>
                  <a:t>matriz de mundo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t-BR" dirty="0"/>
                  <a:t>, podemos achar a posição do quadrado nas coordenadas do mundo pela </a:t>
                </a:r>
                <a:r>
                  <a:rPr lang="pt-BR" dirty="0">
                    <a:solidFill>
                      <a:schemeClr val="accent1"/>
                    </a:solidFill>
                  </a:rPr>
                  <a:t>aplicação</a:t>
                </a:r>
                <a:r>
                  <a:rPr lang="pt-BR" dirty="0"/>
                  <a:t> da </a:t>
                </a:r>
                <a:r>
                  <a:rPr lang="pt-BR" dirty="0">
                    <a:solidFill>
                      <a:schemeClr val="accent2"/>
                    </a:solidFill>
                  </a:rPr>
                  <a:t>matriz de transformação</a:t>
                </a:r>
                <a:r>
                  <a:rPr lang="pt-BR" dirty="0"/>
                  <a:t> </a:t>
                </a:r>
                <a:br>
                  <a:rPr lang="pt-BR" dirty="0"/>
                </a:br>
                <a:r>
                  <a:rPr lang="pt-BR" dirty="0"/>
                  <a:t>sobre cada ponto.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F3CA9E-5276-474B-8B41-EA7582572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6C5CE81-39A6-8D47-8B1E-44FE560ADA63}"/>
                  </a:ext>
                </a:extLst>
              </p:cNvPr>
              <p:cNvSpPr/>
              <p:nvPr/>
            </p:nvSpPr>
            <p:spPr>
              <a:xfrm>
                <a:off x="754826" y="3418338"/>
                <a:ext cx="5854666" cy="1010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1</m:t>
                              </m:r>
                            </m:e>
                          </m:eqAr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8.6</m:t>
                                      </m:r>
                                    </m:e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6C5CE81-39A6-8D47-8B1E-44FE560AD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26" y="3418338"/>
                <a:ext cx="5854666" cy="1010598"/>
              </a:xfrm>
              <a:prstGeom prst="rect">
                <a:avLst/>
              </a:prstGeom>
              <a:blipFill>
                <a:blip r:embed="rId4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E623565C-5008-1F4E-BABD-A7E2A45817D2}"/>
                  </a:ext>
                </a:extLst>
              </p:cNvPr>
              <p:cNvSpPr/>
              <p:nvPr/>
            </p:nvSpPr>
            <p:spPr>
              <a:xfrm>
                <a:off x="961226" y="4698943"/>
                <a:ext cx="5854666" cy="1010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1</m:t>
                              </m:r>
                            </m:e>
                          </m:eqAr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11.4</m:t>
                                      </m:r>
                                    </m:e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E623565C-5008-1F4E-BABD-A7E2A4581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26" y="4698943"/>
                <a:ext cx="5854666" cy="1010598"/>
              </a:xfrm>
              <a:prstGeom prst="rect">
                <a:avLst/>
              </a:prstGeom>
              <a:blipFill>
                <a:blip r:embed="rId5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Agrupar 5">
            <a:extLst>
              <a:ext uri="{FF2B5EF4-FFF2-40B4-BE49-F238E27FC236}">
                <a16:creationId xmlns:a16="http://schemas.microsoft.com/office/drawing/2014/main" id="{0CD0A18C-AAE9-9F43-9C32-EE41387627F4}"/>
              </a:ext>
            </a:extLst>
          </p:cNvPr>
          <p:cNvGrpSpPr/>
          <p:nvPr/>
        </p:nvGrpSpPr>
        <p:grpSpPr>
          <a:xfrm>
            <a:off x="6592559" y="3398381"/>
            <a:ext cx="4775742" cy="2320301"/>
            <a:chOff x="6635179" y="3495259"/>
            <a:chExt cx="4775742" cy="2320301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4F1D9FF-DF8F-DF44-BE35-619DBA006BBA}"/>
                </a:ext>
              </a:extLst>
            </p:cNvPr>
            <p:cNvGrpSpPr/>
            <p:nvPr/>
          </p:nvGrpSpPr>
          <p:grpSpPr>
            <a:xfrm>
              <a:off x="7409304" y="3699071"/>
              <a:ext cx="2456370" cy="2089740"/>
              <a:chOff x="7824172" y="3699071"/>
              <a:chExt cx="2456370" cy="2089740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8433B562-FDC0-0148-82E3-400CF01D9F6E}"/>
                  </a:ext>
                </a:extLst>
              </p:cNvPr>
              <p:cNvSpPr txBox="1"/>
              <p:nvPr/>
            </p:nvSpPr>
            <p:spPr>
              <a:xfrm>
                <a:off x="9983666" y="5104099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77FF48D-257A-A54E-B94C-A7FA7638C19B}"/>
                  </a:ext>
                </a:extLst>
              </p:cNvPr>
              <p:cNvSpPr txBox="1"/>
              <p:nvPr/>
            </p:nvSpPr>
            <p:spPr>
              <a:xfrm>
                <a:off x="8179872" y="3699071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z</a:t>
                </a:r>
              </a:p>
            </p:txBody>
          </p: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BE439EB9-2B2E-2F45-8612-2315357248E1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>
                <a:off x="7824172" y="5273376"/>
                <a:ext cx="215949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de Seta Reta 23">
                <a:extLst>
                  <a:ext uri="{FF2B5EF4-FFF2-40B4-BE49-F238E27FC236}">
                    <a16:creationId xmlns:a16="http://schemas.microsoft.com/office/drawing/2014/main" id="{7B22AEA8-D9D2-6F44-A2C9-C4ED68B8A8B0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 flipV="1">
                <a:off x="8328310" y="4037625"/>
                <a:ext cx="0" cy="175118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552AF42A-AD5D-1843-8BC8-AA7570845AA2}"/>
                  </a:ext>
                </a:extLst>
              </p:cNvPr>
              <p:cNvSpPr/>
              <p:nvPr/>
            </p:nvSpPr>
            <p:spPr>
              <a:xfrm>
                <a:off x="8102185" y="5046486"/>
                <a:ext cx="452250" cy="452250"/>
              </a:xfrm>
              <a:prstGeom prst="rect">
                <a:avLst/>
              </a:prstGeom>
              <a:noFill/>
              <a:ln>
                <a:solidFill>
                  <a:schemeClr val="tx2">
                    <a:lumMod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64F8C39-6DE2-F649-89B9-76B2BD6FD48E}"/>
                </a:ext>
              </a:extLst>
            </p:cNvPr>
            <p:cNvSpPr/>
            <p:nvPr/>
          </p:nvSpPr>
          <p:spPr>
            <a:xfrm rot="18889772">
              <a:off x="9148815" y="3872927"/>
              <a:ext cx="891250" cy="891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0504DE2-2EAF-C847-88C3-9BBDE5098192}"/>
                </a:ext>
              </a:extLst>
            </p:cNvPr>
            <p:cNvSpPr txBox="1"/>
            <p:nvPr/>
          </p:nvSpPr>
          <p:spPr>
            <a:xfrm>
              <a:off x="10291704" y="4160710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(11.4,0,10)</a:t>
              </a:r>
            </a:p>
          </p:txBody>
        </p:sp>
        <p:sp>
          <p:nvSpPr>
            <p:cNvPr id="16" name="Elipse 36">
              <a:extLst>
                <a:ext uri="{FF2B5EF4-FFF2-40B4-BE49-F238E27FC236}">
                  <a16:creationId xmlns:a16="http://schemas.microsoft.com/office/drawing/2014/main" id="{17E05493-F260-AD40-82B9-A6A49A120890}"/>
                </a:ext>
              </a:extLst>
            </p:cNvPr>
            <p:cNvSpPr/>
            <p:nvPr/>
          </p:nvSpPr>
          <p:spPr>
            <a:xfrm>
              <a:off x="10175550" y="4289042"/>
              <a:ext cx="68657" cy="68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60B9F82-288E-FA47-B5E1-43126E8A402A}"/>
                </a:ext>
              </a:extLst>
            </p:cNvPr>
            <p:cNvSpPr txBox="1"/>
            <p:nvPr/>
          </p:nvSpPr>
          <p:spPr>
            <a:xfrm>
              <a:off x="7898992" y="4166189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(8.6,0,10)</a:t>
              </a:r>
            </a:p>
          </p:txBody>
        </p:sp>
        <p:sp>
          <p:nvSpPr>
            <p:cNvPr id="18" name="Elipse 36">
              <a:extLst>
                <a:ext uri="{FF2B5EF4-FFF2-40B4-BE49-F238E27FC236}">
                  <a16:creationId xmlns:a16="http://schemas.microsoft.com/office/drawing/2014/main" id="{1AAB92C4-4E2D-E141-9668-D195907A4269}"/>
                </a:ext>
              </a:extLst>
            </p:cNvPr>
            <p:cNvSpPr/>
            <p:nvPr/>
          </p:nvSpPr>
          <p:spPr>
            <a:xfrm>
              <a:off x="8938629" y="4296939"/>
              <a:ext cx="63569" cy="635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36">
              <a:extLst>
                <a:ext uri="{FF2B5EF4-FFF2-40B4-BE49-F238E27FC236}">
                  <a16:creationId xmlns:a16="http://schemas.microsoft.com/office/drawing/2014/main" id="{5EC19050-EAB8-7144-8C22-C088B555E159}"/>
                </a:ext>
              </a:extLst>
            </p:cNvPr>
            <p:cNvSpPr/>
            <p:nvPr/>
          </p:nvSpPr>
          <p:spPr>
            <a:xfrm>
              <a:off x="9554802" y="4296938"/>
              <a:ext cx="63569" cy="635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4A97457A-7C31-5E44-993C-F20FAA28FB0A}"/>
                </a:ext>
              </a:extLst>
            </p:cNvPr>
            <p:cNvSpPr txBox="1"/>
            <p:nvPr/>
          </p:nvSpPr>
          <p:spPr>
            <a:xfrm>
              <a:off x="8597304" y="3495259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(10,0,10)</a:t>
              </a:r>
            </a:p>
          </p:txBody>
        </p:sp>
        <p:sp>
          <p:nvSpPr>
            <p:cNvPr id="43" name="Forma Livre 42">
              <a:extLst>
                <a:ext uri="{FF2B5EF4-FFF2-40B4-BE49-F238E27FC236}">
                  <a16:creationId xmlns:a16="http://schemas.microsoft.com/office/drawing/2014/main" id="{0D06872F-882F-D943-AD45-5CE1244FE3CD}"/>
                </a:ext>
              </a:extLst>
            </p:cNvPr>
            <p:cNvSpPr/>
            <p:nvPr/>
          </p:nvSpPr>
          <p:spPr>
            <a:xfrm rot="158209">
              <a:off x="9114082" y="3834413"/>
              <a:ext cx="405353" cy="466626"/>
            </a:xfrm>
            <a:custGeom>
              <a:avLst/>
              <a:gdLst>
                <a:gd name="connsiteX0" fmla="*/ 0 w 405353"/>
                <a:gd name="connsiteY0" fmla="*/ 0 h 466626"/>
                <a:gd name="connsiteX1" fmla="*/ 70701 w 405353"/>
                <a:gd name="connsiteY1" fmla="*/ 339364 h 466626"/>
                <a:gd name="connsiteX2" fmla="*/ 405353 w 405353"/>
                <a:gd name="connsiteY2" fmla="*/ 466626 h 46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353" h="466626">
                  <a:moveTo>
                    <a:pt x="0" y="0"/>
                  </a:moveTo>
                  <a:cubicBezTo>
                    <a:pt x="1571" y="130796"/>
                    <a:pt x="3142" y="261593"/>
                    <a:pt x="70701" y="339364"/>
                  </a:cubicBezTo>
                  <a:cubicBezTo>
                    <a:pt x="138260" y="417135"/>
                    <a:pt x="271806" y="441880"/>
                    <a:pt x="405353" y="46662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40AB99B0-86B1-8944-BC40-1552AA7D96C1}"/>
                </a:ext>
              </a:extLst>
            </p:cNvPr>
            <p:cNvSpPr/>
            <p:nvPr/>
          </p:nvSpPr>
          <p:spPr>
            <a:xfrm>
              <a:off x="7687317" y="5052091"/>
              <a:ext cx="452250" cy="452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42AD329A-1AEB-CB47-BE59-456AD68381B1}"/>
                </a:ext>
              </a:extLst>
            </p:cNvPr>
            <p:cNvSpPr txBox="1"/>
            <p:nvPr/>
          </p:nvSpPr>
          <p:spPr>
            <a:xfrm>
              <a:off x="7990794" y="4716297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(0.5,0,0.5)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2899AFB7-F0A5-664B-9367-60AD4617CA5D}"/>
                </a:ext>
              </a:extLst>
            </p:cNvPr>
            <p:cNvSpPr txBox="1"/>
            <p:nvPr/>
          </p:nvSpPr>
          <p:spPr>
            <a:xfrm>
              <a:off x="6635179" y="5553950"/>
              <a:ext cx="11849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(-0.5,0,-0.5)</a:t>
              </a:r>
            </a:p>
          </p:txBody>
        </p:sp>
        <p:sp>
          <p:nvSpPr>
            <p:cNvPr id="48" name="Elipse 36">
              <a:extLst>
                <a:ext uri="{FF2B5EF4-FFF2-40B4-BE49-F238E27FC236}">
                  <a16:creationId xmlns:a16="http://schemas.microsoft.com/office/drawing/2014/main" id="{3A8C3D39-BD64-5F47-B189-775C23370A74}"/>
                </a:ext>
              </a:extLst>
            </p:cNvPr>
            <p:cNvSpPr/>
            <p:nvPr/>
          </p:nvSpPr>
          <p:spPr>
            <a:xfrm>
              <a:off x="8104971" y="5023089"/>
              <a:ext cx="68440" cy="68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36">
              <a:extLst>
                <a:ext uri="{FF2B5EF4-FFF2-40B4-BE49-F238E27FC236}">
                  <a16:creationId xmlns:a16="http://schemas.microsoft.com/office/drawing/2014/main" id="{F3826153-E44B-AB44-975F-126FD25EBF10}"/>
                </a:ext>
              </a:extLst>
            </p:cNvPr>
            <p:cNvSpPr/>
            <p:nvPr/>
          </p:nvSpPr>
          <p:spPr>
            <a:xfrm>
              <a:off x="7653473" y="5464515"/>
              <a:ext cx="68441" cy="684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102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4573A-8DD8-9948-9BEE-2C3CCE6E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E6B35-7F1F-9D4F-8F00-3C4AE077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</a:t>
            </a:r>
            <a:r>
              <a:rPr lang="pt-BR" dirty="0">
                <a:solidFill>
                  <a:schemeClr val="accent3"/>
                </a:solidFill>
              </a:rPr>
              <a:t>produzir uma imagem</a:t>
            </a:r>
            <a:r>
              <a:rPr lang="pt-BR" dirty="0"/>
              <a:t>, é preciso colocar uma </a:t>
            </a:r>
            <a:r>
              <a:rPr lang="pt-BR" dirty="0">
                <a:solidFill>
                  <a:schemeClr val="accent1"/>
                </a:solidFill>
              </a:rPr>
              <a:t>câmera</a:t>
            </a:r>
            <a:r>
              <a:rPr lang="pt-BR" dirty="0"/>
              <a:t> na </a:t>
            </a:r>
            <a:r>
              <a:rPr lang="pt-BR" dirty="0">
                <a:solidFill>
                  <a:schemeClr val="accent2"/>
                </a:solidFill>
              </a:rPr>
              <a:t>cena</a:t>
            </a:r>
          </a:p>
          <a:p>
            <a:pPr lvl="1"/>
            <a:r>
              <a:rPr lang="pt-BR" dirty="0"/>
              <a:t>A câmera especifica que volume do mundo está visível</a:t>
            </a:r>
          </a:p>
          <a:p>
            <a:pPr lvl="1"/>
            <a:r>
              <a:rPr lang="pt-BR" dirty="0"/>
              <a:t>Ela possui um sistema de coordenadas:</a:t>
            </a:r>
          </a:p>
          <a:p>
            <a:pPr lvl="2">
              <a:lnSpc>
                <a:spcPct val="100000"/>
              </a:lnSpc>
            </a:pPr>
            <a:r>
              <a:rPr lang="pt-BR" dirty="0"/>
              <a:t>Espaço de visualização</a:t>
            </a:r>
          </a:p>
          <a:p>
            <a:pPr lvl="2">
              <a:lnSpc>
                <a:spcPct val="100000"/>
              </a:lnSpc>
            </a:pPr>
            <a:r>
              <a:rPr lang="pt-BR" dirty="0"/>
              <a:t>Ou espaço de visão</a:t>
            </a:r>
          </a:p>
          <a:p>
            <a:pPr lvl="2">
              <a:lnSpc>
                <a:spcPct val="100000"/>
              </a:lnSpc>
            </a:pPr>
            <a:r>
              <a:rPr lang="pt-BR" dirty="0"/>
              <a:t>Ou espaço da câmera</a:t>
            </a:r>
          </a:p>
        </p:txBody>
      </p: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DD62FE68-FAA3-452A-B068-56A95334EA38}"/>
              </a:ext>
            </a:extLst>
          </p:cNvPr>
          <p:cNvGrpSpPr/>
          <p:nvPr/>
        </p:nvGrpSpPr>
        <p:grpSpPr>
          <a:xfrm>
            <a:off x="1404017" y="4989034"/>
            <a:ext cx="3293403" cy="1003785"/>
            <a:chOff x="1629509" y="4955445"/>
            <a:chExt cx="3293403" cy="1003785"/>
          </a:xfrm>
        </p:grpSpPr>
        <p:sp>
          <p:nvSpPr>
            <p:cNvPr id="83" name="Retângulo Arredondado 5">
              <a:extLst>
                <a:ext uri="{FF2B5EF4-FFF2-40B4-BE49-F238E27FC236}">
                  <a16:creationId xmlns:a16="http://schemas.microsoft.com/office/drawing/2014/main" id="{D9C5F6EE-73CF-4829-82A2-05F1818E61C2}"/>
                </a:ext>
              </a:extLst>
            </p:cNvPr>
            <p:cNvSpPr/>
            <p:nvPr/>
          </p:nvSpPr>
          <p:spPr>
            <a:xfrm>
              <a:off x="1629509" y="4955445"/>
              <a:ext cx="3293403" cy="1003785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B3BBE18-A48C-4274-90C7-EE1996B11C8D}"/>
                </a:ext>
              </a:extLst>
            </p:cNvPr>
            <p:cNvSpPr txBox="1"/>
            <p:nvPr/>
          </p:nvSpPr>
          <p:spPr>
            <a:xfrm>
              <a:off x="1755447" y="5026978"/>
              <a:ext cx="30089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Tipicamente a câmera está voltada para o lado positivo do seu eixo z</a:t>
              </a:r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E6CA0746-D43E-4131-BF94-34437BEB9ED3}"/>
              </a:ext>
            </a:extLst>
          </p:cNvPr>
          <p:cNvGrpSpPr/>
          <p:nvPr/>
        </p:nvGrpSpPr>
        <p:grpSpPr>
          <a:xfrm>
            <a:off x="6488088" y="2837092"/>
            <a:ext cx="4410465" cy="3021468"/>
            <a:chOff x="6488088" y="2837092"/>
            <a:chExt cx="4410465" cy="3021468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809B729F-91E9-4BC5-8CA5-25B26BB701AA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00" y="4353818"/>
              <a:ext cx="2465753" cy="583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AA61925-9388-45AD-ABF1-9C5A5580B7B3}"/>
                </a:ext>
              </a:extLst>
            </p:cNvPr>
            <p:cNvGrpSpPr/>
            <p:nvPr/>
          </p:nvGrpSpPr>
          <p:grpSpPr>
            <a:xfrm>
              <a:off x="8839200" y="3475437"/>
              <a:ext cx="1066800" cy="1198161"/>
              <a:chOff x="3214600" y="4046406"/>
              <a:chExt cx="1066800" cy="1196611"/>
            </a:xfrm>
          </p:grpSpPr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65C69BA2-27E3-41A8-9F6B-00621E0AFD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14600" y="4747383"/>
                <a:ext cx="736407" cy="10329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2B3C583C-6776-4B67-B465-62B2D03B9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7097" y="4846774"/>
                <a:ext cx="334303" cy="39624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DCD5FB69-162B-4601-8267-73D3D79404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8657" y="4046406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Modelo 3D 8" descr="Cilindro Vermelho">
                  <a:extLst>
                    <a:ext uri="{FF2B5EF4-FFF2-40B4-BE49-F238E27FC236}">
                      <a16:creationId xmlns:a16="http://schemas.microsoft.com/office/drawing/2014/main" id="{16A0961F-FCA6-45CD-B10E-5088E18383B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24155262"/>
                    </p:ext>
                  </p:extLst>
                </p:nvPr>
              </p:nvGraphicFramePr>
              <p:xfrm rot="1115485">
                <a:off x="10098592" y="4090145"/>
                <a:ext cx="460957" cy="614091"/>
              </p:xfrm>
              <a:graphic>
                <a:graphicData uri="http://schemas.microsoft.com/office/drawing/2017/model3d">
                  <am3d:model3d r:embed="rId3">
                    <am3d:spPr>
                      <a:xfrm rot="1115485">
                        <a:off x="0" y="0"/>
                        <a:ext cx="460957" cy="614091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73271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Modelo 3D 8" descr="Cilindro Vermelho">
                  <a:extLst>
                    <a:ext uri="{FF2B5EF4-FFF2-40B4-BE49-F238E27FC236}">
                      <a16:creationId xmlns:a16="http://schemas.microsoft.com/office/drawing/2014/main" id="{16A0961F-FCA6-45CD-B10E-5088E18383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115485">
                  <a:off x="10098592" y="4090145"/>
                  <a:ext cx="460957" cy="614091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Modelo 3D 9" descr="Cone Vermelho">
                  <a:extLst>
                    <a:ext uri="{FF2B5EF4-FFF2-40B4-BE49-F238E27FC236}">
                      <a16:creationId xmlns:a16="http://schemas.microsoft.com/office/drawing/2014/main" id="{18A62D7A-0181-40D0-8FFE-D1449F8E79A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0121555"/>
                    </p:ext>
                  </p:extLst>
                </p:nvPr>
              </p:nvGraphicFramePr>
              <p:xfrm rot="20551575">
                <a:off x="8594267" y="3459292"/>
                <a:ext cx="573678" cy="545755"/>
              </p:xfrm>
              <a:graphic>
                <a:graphicData uri="http://schemas.microsoft.com/office/drawing/2017/model3d">
                  <am3d:model3d r:embed="rId5">
                    <am3d:spPr>
                      <a:xfrm rot="20551575">
                        <a:off x="0" y="0"/>
                        <a:ext cx="573678" cy="545755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7744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Modelo 3D 9" descr="Cone Vermelho">
                  <a:extLst>
                    <a:ext uri="{FF2B5EF4-FFF2-40B4-BE49-F238E27FC236}">
                      <a16:creationId xmlns:a16="http://schemas.microsoft.com/office/drawing/2014/main" id="{18A62D7A-0181-40D0-8FFE-D1449F8E79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551575">
                  <a:off x="8594267" y="3459292"/>
                  <a:ext cx="573678" cy="545755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9D2A4A0-0A13-4D9F-8AA5-1AD9048295E5}"/>
                </a:ext>
              </a:extLst>
            </p:cNvPr>
            <p:cNvSpPr txBox="1"/>
            <p:nvPr/>
          </p:nvSpPr>
          <p:spPr>
            <a:xfrm>
              <a:off x="8926153" y="2837092"/>
              <a:ext cx="1306086" cy="46166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Coordenadas </a:t>
              </a:r>
              <a:br>
                <a:rPr lang="pt-BR" sz="1200" dirty="0"/>
              </a:br>
              <a:r>
                <a:rPr lang="pt-BR" sz="1200" dirty="0"/>
                <a:t>do Mundo </a:t>
              </a:r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3C5FB18A-3E85-4154-AE48-340E6B2ED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4370" y="4344253"/>
              <a:ext cx="1052729" cy="956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34A032FB-43A9-4B24-84E1-C0BBF0542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800" y="3056463"/>
              <a:ext cx="0" cy="1297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B30A701D-D866-4A3F-BDD7-1AD8FFDB0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553" y="3641180"/>
              <a:ext cx="0" cy="1297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841273B2-350E-458F-A5AD-4C7F6C568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1805" y="4935819"/>
              <a:ext cx="3456747" cy="517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D0388724-83DF-4F8A-9247-7F1A8B766E0F}"/>
                </a:ext>
              </a:extLst>
            </p:cNvPr>
            <p:cNvCxnSpPr>
              <a:cxnSpLocks/>
            </p:cNvCxnSpPr>
            <p:nvPr/>
          </p:nvCxnSpPr>
          <p:spPr>
            <a:xfrm>
              <a:off x="8430451" y="3057027"/>
              <a:ext cx="2468102" cy="584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DD261C15-F006-40F1-A4CA-CB715037B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554" y="3056463"/>
              <a:ext cx="1146396" cy="2244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E61D16DF-AB61-4CA9-9B0E-4EF07B13D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154" y="3641180"/>
              <a:ext cx="3454398" cy="1712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B33DBFAF-3143-4A26-87F0-B34D66D99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4707" y="5060331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Modelo 3D 19" descr="Câmera de vídeo">
                  <a:extLst>
                    <a:ext uri="{FF2B5EF4-FFF2-40B4-BE49-F238E27FC236}">
                      <a16:creationId xmlns:a16="http://schemas.microsoft.com/office/drawing/2014/main" id="{92ADFA5A-5C75-4C4C-B826-024D7959C53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18754747"/>
                    </p:ext>
                  </p:extLst>
                </p:nvPr>
              </p:nvGraphicFramePr>
              <p:xfrm>
                <a:off x="6488088" y="4982761"/>
                <a:ext cx="1199465" cy="87579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Modelo 3D 19" descr="Câmera de vídeo">
                  <a:extLst>
                    <a:ext uri="{FF2B5EF4-FFF2-40B4-BE49-F238E27FC236}">
                      <a16:creationId xmlns:a16="http://schemas.microsoft.com/office/drawing/2014/main" id="{92ADFA5A-5C75-4C4C-B826-024D7959C5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8088" y="4982761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DF5D7F98-4DA6-4125-983D-25244F180D9A}"/>
                </a:ext>
              </a:extLst>
            </p:cNvPr>
            <p:cNvCxnSpPr>
              <a:cxnSpLocks/>
            </p:cNvCxnSpPr>
            <p:nvPr/>
          </p:nvCxnSpPr>
          <p:spPr>
            <a:xfrm>
              <a:off x="7212332" y="5490927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E1A837F8-D6F1-479C-ACD4-B6A6A12C3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2356" y="4712956"/>
              <a:ext cx="0" cy="462593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9C9EE40-9837-4345-8BCE-2AB2F3BAC1B4}"/>
                </a:ext>
              </a:extLst>
            </p:cNvPr>
            <p:cNvSpPr txBox="1"/>
            <p:nvPr/>
          </p:nvSpPr>
          <p:spPr>
            <a:xfrm>
              <a:off x="7671277" y="5542530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AEE48DF-5081-44E6-9446-7ED9EAD6E915}"/>
                </a:ext>
              </a:extLst>
            </p:cNvPr>
            <p:cNvSpPr txBox="1"/>
            <p:nvPr/>
          </p:nvSpPr>
          <p:spPr>
            <a:xfrm>
              <a:off x="6899036" y="437714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A3B33E6-6BB6-451C-9C61-BC52C2700461}"/>
                </a:ext>
              </a:extLst>
            </p:cNvPr>
            <p:cNvSpPr txBox="1"/>
            <p:nvPr/>
          </p:nvSpPr>
          <p:spPr>
            <a:xfrm>
              <a:off x="7792456" y="4838544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Modelo 3D 10" descr="Cubo Vermelho">
                  <a:extLst>
                    <a:ext uri="{FF2B5EF4-FFF2-40B4-BE49-F238E27FC236}">
                      <a16:creationId xmlns:a16="http://schemas.microsoft.com/office/drawing/2014/main" id="{80F1C775-B0BD-4819-A735-3F9B4A3795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73394466"/>
                    </p:ext>
                  </p:extLst>
                </p:nvPr>
              </p:nvGraphicFramePr>
              <p:xfrm rot="251581">
                <a:off x="8804115" y="4485376"/>
                <a:ext cx="545584" cy="596778"/>
              </p:xfrm>
              <a:graphic>
                <a:graphicData uri="http://schemas.microsoft.com/office/drawing/2017/model3d">
                  <am3d:model3d r:embed="rId9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Modelo 3D 10" descr="Cubo Vermelho">
                  <a:extLst>
                    <a:ext uri="{FF2B5EF4-FFF2-40B4-BE49-F238E27FC236}">
                      <a16:creationId xmlns:a16="http://schemas.microsoft.com/office/drawing/2014/main" id="{80F1C775-B0BD-4819-A735-3F9B4A3795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51581">
                  <a:off x="8804115" y="4485376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1C4010C3-30FF-429D-A3DE-B1A79B86D276}"/>
              </a:ext>
            </a:extLst>
          </p:cNvPr>
          <p:cNvSpPr txBox="1"/>
          <p:nvPr/>
        </p:nvSpPr>
        <p:spPr>
          <a:xfrm>
            <a:off x="7855178" y="5458893"/>
            <a:ext cx="130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Coordenadas </a:t>
            </a:r>
            <a:br>
              <a:rPr lang="pt-BR" sz="1200" dirty="0"/>
            </a:br>
            <a:r>
              <a:rPr lang="pt-BR" sz="1200" dirty="0"/>
              <a:t>da Câmera</a:t>
            </a:r>
          </a:p>
        </p:txBody>
      </p:sp>
    </p:spTree>
    <p:extLst>
      <p:ext uri="{BB962C8B-B14F-4D97-AF65-F5344CB8AC3E}">
        <p14:creationId xmlns:p14="http://schemas.microsoft.com/office/powerpoint/2010/main" val="14743598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4573A-8DD8-9948-9BEE-2C3CCE6E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E6B35-7F1F-9D4F-8F00-3C4AE077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alguns </a:t>
            </a:r>
            <a:r>
              <a:rPr lang="pt-BR" dirty="0">
                <a:solidFill>
                  <a:schemeClr val="accent3"/>
                </a:solidFill>
              </a:rPr>
              <a:t>estágios do pipeline</a:t>
            </a:r>
            <a:r>
              <a:rPr lang="pt-BR" dirty="0"/>
              <a:t> é necessário ter os </a:t>
            </a:r>
            <a:r>
              <a:rPr lang="pt-BR" dirty="0">
                <a:solidFill>
                  <a:schemeClr val="accent1"/>
                </a:solidFill>
              </a:rPr>
              <a:t>objetos</a:t>
            </a:r>
            <a:r>
              <a:rPr lang="pt-BR" dirty="0"/>
              <a:t> definidos nas </a:t>
            </a:r>
            <a:r>
              <a:rPr lang="pt-BR" dirty="0">
                <a:solidFill>
                  <a:schemeClr val="accent2"/>
                </a:solidFill>
              </a:rPr>
              <a:t>coordenadas da câmera</a:t>
            </a:r>
          </a:p>
          <a:p>
            <a:pPr lvl="1"/>
            <a:r>
              <a:rPr lang="pt-BR" dirty="0"/>
              <a:t>A mudança de coordenadas do mundo </a:t>
            </a:r>
            <a:br>
              <a:rPr lang="pt-BR" dirty="0"/>
            </a:br>
            <a:r>
              <a:rPr lang="pt-BR" dirty="0"/>
              <a:t>para coordenadas da câmera é chamada </a:t>
            </a:r>
            <a:br>
              <a:rPr lang="pt-BR" dirty="0"/>
            </a:br>
            <a:r>
              <a:rPr lang="pt-BR" dirty="0"/>
              <a:t>de </a:t>
            </a:r>
            <a:r>
              <a:rPr lang="pt-BR" b="1" dirty="0"/>
              <a:t>transformação de visualização</a:t>
            </a:r>
          </a:p>
          <a:p>
            <a:pPr lvl="1"/>
            <a:r>
              <a:rPr lang="pt-BR" dirty="0"/>
              <a:t>A matriz é chamada de </a:t>
            </a:r>
            <a:br>
              <a:rPr lang="pt-BR" dirty="0"/>
            </a:br>
            <a:r>
              <a:rPr lang="pt-BR" b="1" dirty="0"/>
              <a:t>matriz de visualização</a:t>
            </a:r>
            <a:r>
              <a:rPr lang="pt-BR" dirty="0"/>
              <a:t>,</a:t>
            </a:r>
            <a:br>
              <a:rPr lang="pt-BR" dirty="0"/>
            </a:br>
            <a:r>
              <a:rPr lang="pt-BR" dirty="0"/>
              <a:t>e é definida por:</a:t>
            </a:r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E6CA0746-D43E-4131-BF94-34437BEB9ED3}"/>
              </a:ext>
            </a:extLst>
          </p:cNvPr>
          <p:cNvGrpSpPr/>
          <p:nvPr/>
        </p:nvGrpSpPr>
        <p:grpSpPr>
          <a:xfrm>
            <a:off x="6488088" y="2834849"/>
            <a:ext cx="4410465" cy="3023711"/>
            <a:chOff x="6488088" y="2834849"/>
            <a:chExt cx="4410465" cy="3023711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809B729F-91E9-4BC5-8CA5-25B26BB701AA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00" y="4353818"/>
              <a:ext cx="2465753" cy="583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AA61925-9388-45AD-ABF1-9C5A5580B7B3}"/>
                </a:ext>
              </a:extLst>
            </p:cNvPr>
            <p:cNvGrpSpPr/>
            <p:nvPr/>
          </p:nvGrpSpPr>
          <p:grpSpPr>
            <a:xfrm>
              <a:off x="8839200" y="3475437"/>
              <a:ext cx="1066800" cy="1198161"/>
              <a:chOff x="3214600" y="4046406"/>
              <a:chExt cx="1066800" cy="1196611"/>
            </a:xfrm>
          </p:grpSpPr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65C69BA2-27E3-41A8-9F6B-00621E0AFD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14600" y="4747383"/>
                <a:ext cx="736407" cy="10329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2B3C583C-6776-4B67-B465-62B2D03B9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7097" y="4846774"/>
                <a:ext cx="334303" cy="39624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DCD5FB69-162B-4601-8267-73D3D79404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8657" y="4046406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Modelo 3D 8" descr="Cilindro Vermelho">
                  <a:extLst>
                    <a:ext uri="{FF2B5EF4-FFF2-40B4-BE49-F238E27FC236}">
                      <a16:creationId xmlns:a16="http://schemas.microsoft.com/office/drawing/2014/main" id="{16A0961F-FCA6-45CD-B10E-5088E18383B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115485">
                <a:off x="10098592" y="4090145"/>
                <a:ext cx="460957" cy="614091"/>
              </p:xfrm>
              <a:graphic>
                <a:graphicData uri="http://schemas.microsoft.com/office/drawing/2017/model3d">
                  <am3d:model3d r:embed="rId3">
                    <am3d:spPr>
                      <a:xfrm rot="1115485">
                        <a:off x="0" y="0"/>
                        <a:ext cx="460957" cy="614091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73271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Modelo 3D 8" descr="Cilindro Vermelho">
                  <a:extLst>
                    <a:ext uri="{FF2B5EF4-FFF2-40B4-BE49-F238E27FC236}">
                      <a16:creationId xmlns:a16="http://schemas.microsoft.com/office/drawing/2014/main" id="{16A0961F-FCA6-45CD-B10E-5088E18383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115485">
                  <a:off x="10098592" y="4090145"/>
                  <a:ext cx="460957" cy="614091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Modelo 3D 9" descr="Cone Vermelho">
                  <a:extLst>
                    <a:ext uri="{FF2B5EF4-FFF2-40B4-BE49-F238E27FC236}">
                      <a16:creationId xmlns:a16="http://schemas.microsoft.com/office/drawing/2014/main" id="{18A62D7A-0181-40D0-8FFE-D1449F8E79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0551575">
                <a:off x="8594267" y="3459292"/>
                <a:ext cx="573678" cy="545755"/>
              </p:xfrm>
              <a:graphic>
                <a:graphicData uri="http://schemas.microsoft.com/office/drawing/2017/model3d">
                  <am3d:model3d r:embed="rId5">
                    <am3d:spPr>
                      <a:xfrm rot="20551575">
                        <a:off x="0" y="0"/>
                        <a:ext cx="573678" cy="545755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7744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Modelo 3D 9" descr="Cone Vermelho">
                  <a:extLst>
                    <a:ext uri="{FF2B5EF4-FFF2-40B4-BE49-F238E27FC236}">
                      <a16:creationId xmlns:a16="http://schemas.microsoft.com/office/drawing/2014/main" id="{18A62D7A-0181-40D0-8FFE-D1449F8E79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551575">
                  <a:off x="8594267" y="3459292"/>
                  <a:ext cx="573678" cy="545755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9D2A4A0-0A13-4D9F-8AA5-1AD9048295E5}"/>
                </a:ext>
              </a:extLst>
            </p:cNvPr>
            <p:cNvSpPr txBox="1"/>
            <p:nvPr/>
          </p:nvSpPr>
          <p:spPr>
            <a:xfrm>
              <a:off x="8926153" y="2834849"/>
              <a:ext cx="1306086" cy="46166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Coordenadas </a:t>
              </a:r>
              <a:br>
                <a:rPr lang="pt-BR" sz="1200" dirty="0"/>
              </a:br>
              <a:r>
                <a:rPr lang="pt-BR" sz="1200" dirty="0"/>
                <a:t>do Mundo </a:t>
              </a:r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3C5FB18A-3E85-4154-AE48-340E6B2ED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4370" y="4344253"/>
              <a:ext cx="1052729" cy="956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34A032FB-43A9-4B24-84E1-C0BBF0542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800" y="3056463"/>
              <a:ext cx="0" cy="1297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B30A701D-D866-4A3F-BDD7-1AD8FFDB0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553" y="3641180"/>
              <a:ext cx="0" cy="1297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841273B2-350E-458F-A5AD-4C7F6C568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1805" y="4935819"/>
              <a:ext cx="3456747" cy="517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D0388724-83DF-4F8A-9247-7F1A8B766E0F}"/>
                </a:ext>
              </a:extLst>
            </p:cNvPr>
            <p:cNvCxnSpPr>
              <a:cxnSpLocks/>
            </p:cNvCxnSpPr>
            <p:nvPr/>
          </p:nvCxnSpPr>
          <p:spPr>
            <a:xfrm>
              <a:off x="8430451" y="3057027"/>
              <a:ext cx="2468102" cy="584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DD261C15-F006-40F1-A4CA-CB715037B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554" y="3056463"/>
              <a:ext cx="1146396" cy="2244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E61D16DF-AB61-4CA9-9B0E-4EF07B13D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154" y="3641180"/>
              <a:ext cx="3454398" cy="1712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B33DBFAF-3143-4A26-87F0-B34D66D99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4707" y="5060331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Modelo 3D 19" descr="Câmera de vídeo">
                  <a:extLst>
                    <a:ext uri="{FF2B5EF4-FFF2-40B4-BE49-F238E27FC236}">
                      <a16:creationId xmlns:a16="http://schemas.microsoft.com/office/drawing/2014/main" id="{92ADFA5A-5C75-4C4C-B826-024D7959C5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88088" y="4982761"/>
                <a:ext cx="1199465" cy="87579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Modelo 3D 19" descr="Câmera de vídeo">
                  <a:extLst>
                    <a:ext uri="{FF2B5EF4-FFF2-40B4-BE49-F238E27FC236}">
                      <a16:creationId xmlns:a16="http://schemas.microsoft.com/office/drawing/2014/main" id="{92ADFA5A-5C75-4C4C-B826-024D7959C5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8088" y="4982761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DF5D7F98-4DA6-4125-983D-25244F180D9A}"/>
                </a:ext>
              </a:extLst>
            </p:cNvPr>
            <p:cNvCxnSpPr>
              <a:cxnSpLocks/>
            </p:cNvCxnSpPr>
            <p:nvPr/>
          </p:nvCxnSpPr>
          <p:spPr>
            <a:xfrm>
              <a:off x="7212332" y="5490927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E1A837F8-D6F1-479C-ACD4-B6A6A12C3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2356" y="4712955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9C9EE40-9837-4345-8BCE-2AB2F3BAC1B4}"/>
                </a:ext>
              </a:extLst>
            </p:cNvPr>
            <p:cNvSpPr txBox="1"/>
            <p:nvPr/>
          </p:nvSpPr>
          <p:spPr>
            <a:xfrm>
              <a:off x="7671277" y="5542530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AEE48DF-5081-44E6-9446-7ED9EAD6E915}"/>
                </a:ext>
              </a:extLst>
            </p:cNvPr>
            <p:cNvSpPr txBox="1"/>
            <p:nvPr/>
          </p:nvSpPr>
          <p:spPr>
            <a:xfrm>
              <a:off x="6899036" y="437714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A3B33E6-6BB6-451C-9C61-BC52C2700461}"/>
                </a:ext>
              </a:extLst>
            </p:cNvPr>
            <p:cNvSpPr txBox="1"/>
            <p:nvPr/>
          </p:nvSpPr>
          <p:spPr>
            <a:xfrm>
              <a:off x="7792456" y="4838544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Modelo 3D 10" descr="Cubo Vermelho">
                  <a:extLst>
                    <a:ext uri="{FF2B5EF4-FFF2-40B4-BE49-F238E27FC236}">
                      <a16:creationId xmlns:a16="http://schemas.microsoft.com/office/drawing/2014/main" id="{80F1C775-B0BD-4819-A735-3F9B4A3795F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51581">
                <a:off x="8804115" y="4485376"/>
                <a:ext cx="545584" cy="596778"/>
              </p:xfrm>
              <a:graphic>
                <a:graphicData uri="http://schemas.microsoft.com/office/drawing/2017/model3d">
                  <am3d:model3d r:embed="rId9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Modelo 3D 10" descr="Cubo Vermelho">
                  <a:extLst>
                    <a:ext uri="{FF2B5EF4-FFF2-40B4-BE49-F238E27FC236}">
                      <a16:creationId xmlns:a16="http://schemas.microsoft.com/office/drawing/2014/main" id="{80F1C775-B0BD-4819-A735-3F9B4A3795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51581">
                  <a:off x="8804115" y="4485376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47FF6D-CF66-4B48-AAF3-7E18AA2B3FD7}"/>
              </a:ext>
            </a:extLst>
          </p:cNvPr>
          <p:cNvSpPr txBox="1"/>
          <p:nvPr/>
        </p:nvSpPr>
        <p:spPr>
          <a:xfrm>
            <a:off x="7855178" y="5458893"/>
            <a:ext cx="130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Coordenadas </a:t>
            </a:r>
            <a:br>
              <a:rPr lang="pt-BR" sz="1200" dirty="0"/>
            </a:br>
            <a:r>
              <a:rPr lang="pt-BR" sz="1200" dirty="0"/>
              <a:t>da Câmera</a:t>
            </a:r>
          </a:p>
        </p:txBody>
      </p:sp>
      <p:sp>
        <p:nvSpPr>
          <p:cNvPr id="32" name="Retângulo Arredondado 14">
            <a:extLst>
              <a:ext uri="{FF2B5EF4-FFF2-40B4-BE49-F238E27FC236}">
                <a16:creationId xmlns:a16="http://schemas.microsoft.com/office/drawing/2014/main" id="{1A72D95B-8CFA-4992-96CD-6D44CF822556}"/>
              </a:ext>
            </a:extLst>
          </p:cNvPr>
          <p:cNvSpPr/>
          <p:nvPr/>
        </p:nvSpPr>
        <p:spPr>
          <a:xfrm>
            <a:off x="1456780" y="5240842"/>
            <a:ext cx="4247133" cy="4741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A7539E6-B98F-4EBD-B564-F4AFDABAEE41}"/>
                  </a:ext>
                </a:extLst>
              </p:cNvPr>
              <p:cNvSpPr txBox="1"/>
              <p:nvPr/>
            </p:nvSpPr>
            <p:spPr>
              <a:xfrm>
                <a:off x="1528182" y="5321808"/>
                <a:ext cx="4121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A7539E6-B98F-4EBD-B564-F4AFDABAE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82" y="5321808"/>
                <a:ext cx="4121065" cy="276999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650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26DFE-AFEA-4EE1-9739-020275DD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11FB45-6E2C-4501-B450-66FFD4384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 </a:t>
            </a:r>
            <a:r>
              <a:rPr lang="pt-BR" dirty="0">
                <a:solidFill>
                  <a:schemeClr val="accent3"/>
                </a:solidFill>
              </a:rPr>
              <a:t>uma forma ainda mais fácil</a:t>
            </a:r>
            <a:r>
              <a:rPr lang="pt-BR" dirty="0"/>
              <a:t> de criar a </a:t>
            </a:r>
            <a:r>
              <a:rPr lang="pt-BR" dirty="0">
                <a:solidFill>
                  <a:schemeClr val="accent1"/>
                </a:solidFill>
              </a:rPr>
              <a:t>matriz de visualização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93F92CC7-31B1-46B4-AA98-C733F729C5C6}"/>
                  </a:ext>
                </a:extLst>
              </p:cNvPr>
              <p:cNvSpPr txBox="1"/>
              <p:nvPr/>
            </p:nvSpPr>
            <p:spPr>
              <a:xfrm>
                <a:off x="5911739" y="3004931"/>
                <a:ext cx="13671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93F92CC7-31B1-46B4-AA98-C733F729C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39" y="3004931"/>
                <a:ext cx="1367169" cy="561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C38CD0D2-878E-4CED-B6FD-2FF4638BA6DF}"/>
                  </a:ext>
                </a:extLst>
              </p:cNvPr>
              <p:cNvSpPr txBox="1"/>
              <p:nvPr/>
            </p:nvSpPr>
            <p:spPr>
              <a:xfrm>
                <a:off x="5955212" y="3841480"/>
                <a:ext cx="1280222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C38CD0D2-878E-4CED-B6FD-2FF4638BA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212" y="3841480"/>
                <a:ext cx="1280222" cy="565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028D9042-27F9-42D1-A6FB-A58A31A7EF0B}"/>
                  </a:ext>
                </a:extLst>
              </p:cNvPr>
              <p:cNvSpPr txBox="1"/>
              <p:nvPr/>
            </p:nvSpPr>
            <p:spPr>
              <a:xfrm>
                <a:off x="6055079" y="4681619"/>
                <a:ext cx="1080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028D9042-27F9-42D1-A6FB-A58A31A7E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79" y="4681619"/>
                <a:ext cx="1080489" cy="276999"/>
              </a:xfrm>
              <a:prstGeom prst="rect">
                <a:avLst/>
              </a:prstGeom>
              <a:blipFill>
                <a:blip r:embed="rId5"/>
                <a:stretch>
                  <a:fillRect l="-2247" r="-1685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Agrupar 71">
            <a:extLst>
              <a:ext uri="{FF2B5EF4-FFF2-40B4-BE49-F238E27FC236}">
                <a16:creationId xmlns:a16="http://schemas.microsoft.com/office/drawing/2014/main" id="{D84E9ED1-DF54-48D9-B4DE-8544F4556308}"/>
              </a:ext>
            </a:extLst>
          </p:cNvPr>
          <p:cNvGrpSpPr/>
          <p:nvPr/>
        </p:nvGrpSpPr>
        <p:grpSpPr>
          <a:xfrm>
            <a:off x="1145209" y="2543266"/>
            <a:ext cx="3663154" cy="3055840"/>
            <a:chOff x="1817331" y="2519818"/>
            <a:chExt cx="3663154" cy="3055840"/>
          </a:xfrm>
        </p:grpSpPr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7FF8EFF0-BFA5-4C2D-AD60-0D3FA8002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7260" y="3956110"/>
              <a:ext cx="706582" cy="941017"/>
            </a:xfrm>
            <a:prstGeom prst="straightConnector1">
              <a:avLst/>
            </a:prstGeom>
            <a:ln w="12700">
              <a:solidFill>
                <a:schemeClr val="bg2">
                  <a:lumMod val="60000"/>
                  <a:lumOff val="40000"/>
                </a:schemeClr>
              </a:solidFill>
              <a:prstDash val="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3387D19A-151E-4AE1-89D7-3DD1582DF8CC}"/>
                </a:ext>
              </a:extLst>
            </p:cNvPr>
            <p:cNvGrpSpPr/>
            <p:nvPr/>
          </p:nvGrpSpPr>
          <p:grpSpPr>
            <a:xfrm>
              <a:off x="4087446" y="3160406"/>
              <a:ext cx="1066800" cy="1198161"/>
              <a:chOff x="3214600" y="4046406"/>
              <a:chExt cx="1066800" cy="1196611"/>
            </a:xfrm>
          </p:grpSpPr>
          <p:cxnSp>
            <p:nvCxnSpPr>
              <p:cNvPr id="25" name="Conector de Seta Reta 24">
                <a:extLst>
                  <a:ext uri="{FF2B5EF4-FFF2-40B4-BE49-F238E27FC236}">
                    <a16:creationId xmlns:a16="http://schemas.microsoft.com/office/drawing/2014/main" id="{59BC8F7C-3A58-4EA2-84AB-6A0C4C8EA7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14600" y="4747383"/>
                <a:ext cx="736407" cy="10329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de Seta Reta 25">
                <a:extLst>
                  <a:ext uri="{FF2B5EF4-FFF2-40B4-BE49-F238E27FC236}">
                    <a16:creationId xmlns:a16="http://schemas.microsoft.com/office/drawing/2014/main" id="{86F6551F-8098-4AD5-A7F1-0DFEAB102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7097" y="4846774"/>
                <a:ext cx="334303" cy="39624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>
                <a:extLst>
                  <a:ext uri="{FF2B5EF4-FFF2-40B4-BE49-F238E27FC236}">
                    <a16:creationId xmlns:a16="http://schemas.microsoft.com/office/drawing/2014/main" id="{A312D8ED-2E75-4FC0-9042-405119BB03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8657" y="4046406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2AA4DE3-DAD2-4758-B926-B0E2D3228FF0}"/>
                </a:ext>
              </a:extLst>
            </p:cNvPr>
            <p:cNvSpPr txBox="1"/>
            <p:nvPr/>
          </p:nvSpPr>
          <p:spPr>
            <a:xfrm>
              <a:off x="4174399" y="2519818"/>
              <a:ext cx="1306086" cy="46166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Coordenadas </a:t>
              </a:r>
              <a:br>
                <a:rPr lang="pt-BR" sz="1200" dirty="0"/>
              </a:br>
              <a:r>
                <a:rPr lang="pt-BR" sz="1200" dirty="0"/>
                <a:t>do Mundo </a:t>
              </a:r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63C3D05C-9C0A-4D60-8CD9-C3E80829C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7260" y="4570786"/>
              <a:ext cx="240584" cy="32040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Modelo 3D 17" descr="Câmera de vídeo">
                  <a:extLst>
                    <a:ext uri="{FF2B5EF4-FFF2-40B4-BE49-F238E27FC236}">
                      <a16:creationId xmlns:a16="http://schemas.microsoft.com/office/drawing/2014/main" id="{3EBDC576-FA75-47A6-8448-AF0E29C64D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13785212"/>
                    </p:ext>
                  </p:extLst>
                </p:nvPr>
              </p:nvGraphicFramePr>
              <p:xfrm>
                <a:off x="1817331" y="4745754"/>
                <a:ext cx="894996" cy="829904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894996" cy="829904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026312" ay="1461191" az="1001017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15535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Modelo 3D 17" descr="Câmera de vídeo">
                  <a:extLst>
                    <a:ext uri="{FF2B5EF4-FFF2-40B4-BE49-F238E27FC236}">
                      <a16:creationId xmlns:a16="http://schemas.microsoft.com/office/drawing/2014/main" id="{3EBDC576-FA75-47A6-8448-AF0E29C64D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5209" y="4769202"/>
                  <a:ext cx="894996" cy="829904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C15D525B-56C1-47D3-9C48-6FB2D15F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028" y="3921527"/>
              <a:ext cx="0" cy="969666"/>
            </a:xfrm>
            <a:prstGeom prst="straightConnector1">
              <a:avLst/>
            </a:prstGeom>
            <a:ln w="12700">
              <a:solidFill>
                <a:schemeClr val="bg2">
                  <a:lumMod val="60000"/>
                  <a:lumOff val="40000"/>
                </a:schemeClr>
              </a:solidFill>
              <a:prstDash val="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CD780A21-412A-4E00-8BBC-8B0493A11959}"/>
                </a:ext>
              </a:extLst>
            </p:cNvPr>
            <p:cNvSpPr txBox="1"/>
            <p:nvPr/>
          </p:nvSpPr>
          <p:spPr>
            <a:xfrm>
              <a:off x="2369846" y="3581582"/>
              <a:ext cx="266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j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F421FC4-3C50-4FF9-877E-E1A60691E2FC}"/>
                </a:ext>
              </a:extLst>
            </p:cNvPr>
            <p:cNvSpPr txBox="1"/>
            <p:nvPr/>
          </p:nvSpPr>
          <p:spPr>
            <a:xfrm>
              <a:off x="3195504" y="39386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T</a:t>
              </a:r>
            </a:p>
          </p:txBody>
        </p: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AC1C9EC6-ACEC-4AAC-BC65-92E4688D4747}"/>
                </a:ext>
              </a:extLst>
            </p:cNvPr>
            <p:cNvCxnSpPr>
              <a:cxnSpLocks/>
              <a:endCxn id="36" idx="6"/>
            </p:cNvCxnSpPr>
            <p:nvPr/>
          </p:nvCxnSpPr>
          <p:spPr>
            <a:xfrm flipH="1">
              <a:off x="2554262" y="3961811"/>
              <a:ext cx="2265684" cy="9400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ABB25158-FBDF-4CD9-8A33-E66B5D24FE19}"/>
                </a:ext>
              </a:extLst>
            </p:cNvPr>
            <p:cNvSpPr/>
            <p:nvPr/>
          </p:nvSpPr>
          <p:spPr>
            <a:xfrm>
              <a:off x="2473231" y="4861371"/>
              <a:ext cx="81031" cy="810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8" name="Modelo 3D 37" descr="Cubo Vermelho">
                  <a:extLst>
                    <a:ext uri="{FF2B5EF4-FFF2-40B4-BE49-F238E27FC236}">
                      <a16:creationId xmlns:a16="http://schemas.microsoft.com/office/drawing/2014/main" id="{15FA6C55-E3A8-49C9-B103-E3CD58FE1FD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1878215"/>
                    </p:ext>
                  </p:extLst>
                </p:nvPr>
              </p:nvGraphicFramePr>
              <p:xfrm rot="251581">
                <a:off x="3064738" y="3343469"/>
                <a:ext cx="545584" cy="596778"/>
              </p:xfrm>
              <a:graphic>
                <a:graphicData uri="http://schemas.microsoft.com/office/drawing/2017/model3d">
                  <am3d:model3d r:embed="rId8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8" name="Modelo 3D 37" descr="Cubo Vermelho">
                  <a:extLst>
                    <a:ext uri="{FF2B5EF4-FFF2-40B4-BE49-F238E27FC236}">
                      <a16:creationId xmlns:a16="http://schemas.microsoft.com/office/drawing/2014/main" id="{15FA6C55-E3A8-49C9-B103-E3CD58FE1FD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1581">
                  <a:off x="2392616" y="3366917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572D111-E8A8-48AA-B606-591398893DD0}"/>
                </a:ext>
              </a:extLst>
            </p:cNvPr>
            <p:cNvSpPr/>
            <p:nvPr/>
          </p:nvSpPr>
          <p:spPr>
            <a:xfrm>
              <a:off x="3221975" y="3881012"/>
              <a:ext cx="81031" cy="810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95C6D5A3-C1B0-44A7-BBED-DE251B692F91}"/>
                </a:ext>
              </a:extLst>
            </p:cNvPr>
            <p:cNvCxnSpPr>
              <a:cxnSpLocks/>
              <a:endCxn id="40" idx="6"/>
            </p:cNvCxnSpPr>
            <p:nvPr/>
          </p:nvCxnSpPr>
          <p:spPr>
            <a:xfrm flipH="1" flipV="1">
              <a:off x="3303006" y="3921528"/>
              <a:ext cx="1515380" cy="35914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168746E6-74A3-4B7F-ABC3-7FCDB53EC22B}"/>
                </a:ext>
              </a:extLst>
            </p:cNvPr>
            <p:cNvSpPr txBox="1"/>
            <p:nvPr/>
          </p:nvSpPr>
          <p:spPr>
            <a:xfrm>
              <a:off x="2579117" y="4346986"/>
              <a:ext cx="266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w</a:t>
              </a: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2D6B8EA0-551A-4753-8D3E-751DB6F37EE2}"/>
                </a:ext>
              </a:extLst>
            </p:cNvPr>
            <p:cNvCxnSpPr>
              <a:cxnSpLocks/>
            </p:cNvCxnSpPr>
            <p:nvPr/>
          </p:nvCxnSpPr>
          <p:spPr>
            <a:xfrm>
              <a:off x="2547810" y="4915461"/>
              <a:ext cx="336023" cy="10359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9DE8C122-242E-4589-B1E0-867794E1F436}"/>
                </a:ext>
              </a:extLst>
            </p:cNvPr>
            <p:cNvSpPr txBox="1"/>
            <p:nvPr/>
          </p:nvSpPr>
          <p:spPr>
            <a:xfrm>
              <a:off x="2465680" y="491454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Q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FDEAFE3-8F2E-4EE5-A45E-7E47F76E72D5}"/>
                </a:ext>
              </a:extLst>
            </p:cNvPr>
            <p:cNvSpPr txBox="1"/>
            <p:nvPr/>
          </p:nvSpPr>
          <p:spPr>
            <a:xfrm>
              <a:off x="2784563" y="4768702"/>
              <a:ext cx="266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u</a:t>
              </a:r>
            </a:p>
          </p:txBody>
        </p: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AABF0000-537E-4683-93EE-825EB18FA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056" y="4525306"/>
              <a:ext cx="0" cy="314706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272E7D44-8FF9-445D-86DB-A516D769D1F8}"/>
                </a:ext>
              </a:extLst>
            </p:cNvPr>
            <p:cNvSpPr txBox="1"/>
            <p:nvPr/>
          </p:nvSpPr>
          <p:spPr>
            <a:xfrm>
              <a:off x="2206811" y="4449838"/>
              <a:ext cx="266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40FCE789-68CE-4BF6-9727-8E6CAA129395}"/>
                  </a:ext>
                </a:extLst>
              </p:cNvPr>
              <p:cNvSpPr txBox="1"/>
              <p:nvPr/>
            </p:nvSpPr>
            <p:spPr>
              <a:xfrm>
                <a:off x="8191391" y="2894446"/>
                <a:ext cx="2065245" cy="123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0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20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b="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b="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pt-BR" sz="20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20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pt-BR" sz="20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20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sz="20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b="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b="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pt-BR" sz="2000" b="1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40FCE789-68CE-4BF6-9727-8E6CAA129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91" y="2894446"/>
                <a:ext cx="2065245" cy="12334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>
            <a:extLst>
              <a:ext uri="{FF2B5EF4-FFF2-40B4-BE49-F238E27FC236}">
                <a16:creationId xmlns:a16="http://schemas.microsoft.com/office/drawing/2014/main" id="{9358CE85-4624-4771-B1EB-E5971053A233}"/>
              </a:ext>
            </a:extLst>
          </p:cNvPr>
          <p:cNvSpPr txBox="1"/>
          <p:nvPr/>
        </p:nvSpPr>
        <p:spPr>
          <a:xfrm>
            <a:off x="8401839" y="4275380"/>
            <a:ext cx="1644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Matriz de mudança de coordenada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40A4CCCF-15C1-4BD2-92C7-1A6AB1ED3C29}"/>
                  </a:ext>
                </a:extLst>
              </p:cNvPr>
              <p:cNvSpPr txBox="1"/>
              <p:nvPr/>
            </p:nvSpPr>
            <p:spPr>
              <a:xfrm>
                <a:off x="3316194" y="4884819"/>
                <a:ext cx="2202678" cy="8299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/>
                  <a:t>O vetor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sz="1600" dirty="0"/>
                  <a:t> indica a direção “pra cima” da câmera.</a:t>
                </a:r>
              </a:p>
            </p:txBody>
          </p:sp>
        </mc:Choice>
        <mc:Fallback xmlns=""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40A4CCCF-15C1-4BD2-92C7-1A6AB1ED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194" y="4884819"/>
                <a:ext cx="2202678" cy="829904"/>
              </a:xfrm>
              <a:prstGeom prst="rect">
                <a:avLst/>
              </a:prstGeom>
              <a:blipFill>
                <a:blip r:embed="rId11"/>
                <a:stretch>
                  <a:fillRect t="-2206" r="-2493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7152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40C78-05FA-4251-A279-277245E7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0E434F-78C0-4776-A213-DEC0BA985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biblioteca </a:t>
            </a:r>
            <a:r>
              <a:rPr lang="pt-BR" b="1" dirty="0"/>
              <a:t>DirectX </a:t>
            </a:r>
            <a:r>
              <a:rPr lang="pt-BR" b="1" dirty="0" err="1"/>
              <a:t>Math</a:t>
            </a:r>
            <a:r>
              <a:rPr lang="pt-BR" dirty="0"/>
              <a:t> possui uma </a:t>
            </a:r>
            <a:r>
              <a:rPr lang="pt-BR" dirty="0">
                <a:solidFill>
                  <a:schemeClr val="accent3"/>
                </a:solidFill>
              </a:rPr>
              <a:t>função</a:t>
            </a:r>
            <a:r>
              <a:rPr lang="pt-BR" dirty="0"/>
              <a:t> que </a:t>
            </a:r>
            <a:r>
              <a:rPr lang="pt-BR" dirty="0">
                <a:solidFill>
                  <a:schemeClr val="accent1"/>
                </a:solidFill>
              </a:rPr>
              <a:t>calcula</a:t>
            </a:r>
            <a:r>
              <a:rPr lang="pt-BR" dirty="0"/>
              <a:t> </a:t>
            </a:r>
            <a:r>
              <a:rPr lang="pt-BR" dirty="0">
                <a:solidFill>
                  <a:schemeClr val="accent2"/>
                </a:solidFill>
              </a:rPr>
              <a:t>a matriz de visualização</a:t>
            </a:r>
            <a:r>
              <a:rPr lang="pt-BR" dirty="0"/>
              <a:t> usando exatamente o processo descrito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Exemplo</a:t>
            </a:r>
            <a:r>
              <a:rPr lang="pt-BR" dirty="0"/>
              <a:t>: posicione a câmera em </a:t>
            </a:r>
            <a:r>
              <a:rPr lang="pt-BR" dirty="0">
                <a:latin typeface="Consolas" panose="020B0609020204030204" pitchFamily="49" charset="0"/>
              </a:rPr>
              <a:t>(5,3,-10)</a:t>
            </a:r>
            <a:r>
              <a:rPr lang="pt-BR" dirty="0"/>
              <a:t> olhando para a origem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0DB105-B228-412C-A662-4A03E093A25A}"/>
              </a:ext>
            </a:extLst>
          </p:cNvPr>
          <p:cNvSpPr txBox="1"/>
          <p:nvPr/>
        </p:nvSpPr>
        <p:spPr>
          <a:xfrm>
            <a:off x="1055076" y="2957790"/>
            <a:ext cx="91049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retorna a matriz de visualização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XMMatrixLookAtLH</a:t>
            </a:r>
            <a:r>
              <a:rPr lang="pt-BR" sz="1600" dirty="0"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FXMVECTOR</a:t>
            </a:r>
            <a:r>
              <a:rPr lang="pt-BR" sz="1600" dirty="0">
                <a:latin typeface="Consolas" panose="020B0609020204030204" pitchFamily="49" charset="0"/>
              </a:rPr>
              <a:t> EyePosition,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posição Q da câmera</a:t>
            </a:r>
            <a:br>
              <a:rPr lang="pt-BR" sz="1600" dirty="0">
                <a:latin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</a:rPr>
              <a:t>                         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FXMVECTOR</a:t>
            </a:r>
            <a:r>
              <a:rPr lang="pt-BR" sz="1600" dirty="0">
                <a:latin typeface="Consolas" panose="020B0609020204030204" pitchFamily="49" charset="0"/>
              </a:rPr>
              <a:t> FocusPosition,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ponto alvo T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                      FXMVECTOR</a:t>
            </a:r>
            <a:r>
              <a:rPr lang="pt-BR" sz="1600" dirty="0">
                <a:latin typeface="Consolas" panose="020B0609020204030204" pitchFamily="49" charset="0"/>
              </a:rPr>
              <a:t> UpDirection);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direção para cima j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AEED37-88D3-4956-ACE1-0AA8F46A53CD}"/>
              </a:ext>
            </a:extLst>
          </p:cNvPr>
          <p:cNvSpPr txBox="1"/>
          <p:nvPr/>
        </p:nvSpPr>
        <p:spPr>
          <a:xfrm>
            <a:off x="1055076" y="4813944"/>
            <a:ext cx="91049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 </a:t>
            </a:r>
            <a:r>
              <a:rPr lang="pt-BR" sz="1600" dirty="0" err="1">
                <a:latin typeface="Consolas" panose="020B0609020204030204" pitchFamily="49" charset="0"/>
              </a:rPr>
              <a:t>pos</a:t>
            </a:r>
            <a:r>
              <a:rPr lang="pt-BR" sz="1600" dirty="0"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XMVectorSet</a:t>
            </a:r>
            <a:r>
              <a:rPr lang="pt-BR" sz="1600" dirty="0">
                <a:latin typeface="Consolas" panose="020B0609020204030204" pitchFamily="49" charset="0"/>
              </a:rPr>
              <a:t>(5, 3, -10, 1);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</a:t>
            </a:r>
            <a:r>
              <a:rPr lang="pt-BR" sz="1600" dirty="0">
                <a:latin typeface="Consolas" panose="020B0609020204030204" pitchFamily="49" charset="0"/>
              </a:rPr>
              <a:t> target =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XMVectorZero</a:t>
            </a:r>
            <a:r>
              <a:rPr lang="pt-BR" sz="1600" dirty="0">
                <a:latin typeface="Consolas" panose="020B0609020204030204" pitchFamily="49" charset="0"/>
              </a:rPr>
              <a:t>();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up</a:t>
            </a:r>
            <a:r>
              <a:rPr lang="pt-BR" sz="1600" dirty="0"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XMVectorSet</a:t>
            </a:r>
            <a:r>
              <a:rPr lang="pt-BR" sz="1600" dirty="0">
                <a:latin typeface="Consolas" panose="020B0609020204030204" pitchFamily="49" charset="0"/>
              </a:rPr>
              <a:t>(0, 1, 0, 0);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 </a:t>
            </a:r>
            <a:r>
              <a:rPr lang="pt-BR" sz="1600" dirty="0">
                <a:latin typeface="Consolas" panose="020B0609020204030204" pitchFamily="49" charset="0"/>
              </a:rPr>
              <a:t>V = </a:t>
            </a:r>
            <a:r>
              <a: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XMMatrixLookAtLH</a:t>
            </a:r>
            <a:r>
              <a:rPr lang="pt-BR" sz="1600" dirty="0">
                <a:latin typeface="Consolas" panose="020B0609020204030204" pitchFamily="49" charset="0"/>
              </a:rPr>
              <a:t>(</a:t>
            </a:r>
            <a:r>
              <a:rPr lang="pt-BR" sz="1600" dirty="0" err="1">
                <a:latin typeface="Consolas" panose="020B0609020204030204" pitchFamily="49" charset="0"/>
              </a:rPr>
              <a:t>pos</a:t>
            </a:r>
            <a:r>
              <a:rPr lang="pt-BR" sz="1600" dirty="0">
                <a:latin typeface="Consolas" panose="020B0609020204030204" pitchFamily="49" charset="0"/>
              </a:rPr>
              <a:t>, target, </a:t>
            </a:r>
            <a:r>
              <a:rPr lang="pt-BR" sz="1600" dirty="0" err="1">
                <a:latin typeface="Consolas" panose="020B0609020204030204" pitchFamily="49" charset="0"/>
              </a:rPr>
              <a:t>up</a:t>
            </a:r>
            <a:r>
              <a:rPr lang="pt-BR" sz="1600" dirty="0">
                <a:latin typeface="Consolas" panose="020B0609020204030204" pitchFamily="49" charset="0"/>
              </a:rPr>
              <a:t>);</a:t>
            </a:r>
            <a:endParaRPr lang="pt-BR" sz="160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07FA4E-2305-42F9-9F3A-14AAD1E6C7B9}"/>
              </a:ext>
            </a:extLst>
          </p:cNvPr>
          <p:cNvGrpSpPr/>
          <p:nvPr/>
        </p:nvGrpSpPr>
        <p:grpSpPr>
          <a:xfrm>
            <a:off x="11695465" y="6386070"/>
            <a:ext cx="496535" cy="471930"/>
            <a:chOff x="11691257" y="6381328"/>
            <a:chExt cx="496535" cy="471930"/>
          </a:xfrm>
        </p:grpSpPr>
        <p:sp>
          <p:nvSpPr>
            <p:cNvPr id="8" name="Triângulo isósceles 6">
              <a:extLst>
                <a:ext uri="{FF2B5EF4-FFF2-40B4-BE49-F238E27FC236}">
                  <a16:creationId xmlns:a16="http://schemas.microsoft.com/office/drawing/2014/main" id="{6DCCC06B-3777-4B75-AC5A-20F963DDF9E4}"/>
                </a:ext>
              </a:extLst>
            </p:cNvPr>
            <p:cNvSpPr/>
            <p:nvPr/>
          </p:nvSpPr>
          <p:spPr>
            <a:xfrm>
              <a:off x="11691257" y="6381328"/>
              <a:ext cx="496534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32A6C306-C124-4FF9-B028-6B16940748D1}"/>
                </a:ext>
              </a:extLst>
            </p:cNvPr>
            <p:cNvSpPr/>
            <p:nvPr/>
          </p:nvSpPr>
          <p:spPr>
            <a:xfrm>
              <a:off x="11877676" y="6545481"/>
              <a:ext cx="310116" cy="30777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marL="68580" indent="0" algn="ctr">
                <a:buNone/>
              </a:pPr>
              <a:r>
                <a:rPr lang="pt-BR" sz="200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3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69439-E122-4710-9F77-EB59F70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02ADAD-430E-4E86-907C-461C48340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projeção</a:t>
            </a:r>
            <a:r>
              <a:rPr lang="pt-BR" dirty="0"/>
              <a:t> de uma </a:t>
            </a:r>
            <a:r>
              <a:rPr lang="pt-BR" dirty="0">
                <a:solidFill>
                  <a:schemeClr val="accent3"/>
                </a:solidFill>
              </a:rPr>
              <a:t>cena 3D</a:t>
            </a:r>
            <a:r>
              <a:rPr lang="pt-BR" dirty="0"/>
              <a:t> em uma </a:t>
            </a:r>
            <a:r>
              <a:rPr lang="pt-BR" dirty="0">
                <a:solidFill>
                  <a:schemeClr val="accent1"/>
                </a:solidFill>
              </a:rPr>
              <a:t>imagem na tela</a:t>
            </a:r>
            <a:r>
              <a:rPr lang="pt-BR" dirty="0"/>
              <a:t> requer:</a:t>
            </a:r>
          </a:p>
          <a:p>
            <a:pPr lvl="1"/>
            <a:r>
              <a:rPr lang="pt-BR" dirty="0"/>
              <a:t>Definir o </a:t>
            </a:r>
            <a:r>
              <a:rPr lang="pt-BR" dirty="0">
                <a:solidFill>
                  <a:schemeClr val="accent2"/>
                </a:solidFill>
              </a:rPr>
              <a:t>volume que a câmera enxerga</a:t>
            </a:r>
          </a:p>
          <a:p>
            <a:pPr lvl="1"/>
            <a:r>
              <a:rPr lang="pt-BR" dirty="0"/>
              <a:t>Mapear os objetos para um plano</a:t>
            </a: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A0CCCE4D-67A6-4BDF-8F89-E2273D09E469}"/>
              </a:ext>
            </a:extLst>
          </p:cNvPr>
          <p:cNvGrpSpPr/>
          <p:nvPr/>
        </p:nvGrpSpPr>
        <p:grpSpPr>
          <a:xfrm>
            <a:off x="1481684" y="3711094"/>
            <a:ext cx="3671762" cy="2170912"/>
            <a:chOff x="1109822" y="3954864"/>
            <a:chExt cx="3671762" cy="2170912"/>
          </a:xfrm>
        </p:grpSpPr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CB47761B-30BC-4103-9E47-47CC9CDBA9E6}"/>
                </a:ext>
              </a:extLst>
            </p:cNvPr>
            <p:cNvCxnSpPr>
              <a:cxnSpLocks/>
            </p:cNvCxnSpPr>
            <p:nvPr/>
          </p:nvCxnSpPr>
          <p:spPr>
            <a:xfrm>
              <a:off x="2376932" y="5099638"/>
              <a:ext cx="1825827" cy="432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D6133BCA-EE41-4B9D-84DA-EE63F29EB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6555" y="4067071"/>
              <a:ext cx="2591102" cy="169347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3C24A7F-995E-44D8-BA38-EA860E4E5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759" y="4570802"/>
              <a:ext cx="0" cy="960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62E224B6-D020-4FA8-B537-29B60E9E3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05" y="4530879"/>
              <a:ext cx="2737817" cy="1229667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2DA44C40-6C67-4A64-89DD-928DF86C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8905" y="4236602"/>
              <a:ext cx="2730093" cy="1523944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74EC5417-4C20-46CF-9DA6-D2219983D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1679" y="5302608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3" name="Modelo 3D 72" descr="Câmera de vídeo">
                  <a:extLst>
                    <a:ext uri="{FF2B5EF4-FFF2-40B4-BE49-F238E27FC236}">
                      <a16:creationId xmlns:a16="http://schemas.microsoft.com/office/drawing/2014/main" id="{FF82BA03-8FB2-4404-8BA5-4DF97A0DFD2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6545843"/>
                    </p:ext>
                  </p:extLst>
                </p:nvPr>
              </p:nvGraphicFramePr>
              <p:xfrm>
                <a:off x="1109822" y="5249977"/>
                <a:ext cx="1199465" cy="87579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3" name="Modelo 3D 72" descr="Câmera de vídeo">
                  <a:extLst>
                    <a:ext uri="{FF2B5EF4-FFF2-40B4-BE49-F238E27FC236}">
                      <a16:creationId xmlns:a16="http://schemas.microsoft.com/office/drawing/2014/main" id="{FF82BA03-8FB2-4404-8BA5-4DF97A0DFD2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1684" y="5006207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76E5DBCB-0D46-47F4-ABA7-473152B01B82}"/>
                </a:ext>
              </a:extLst>
            </p:cNvPr>
            <p:cNvCxnSpPr>
              <a:cxnSpLocks/>
            </p:cNvCxnSpPr>
            <p:nvPr/>
          </p:nvCxnSpPr>
          <p:spPr>
            <a:xfrm>
              <a:off x="1859304" y="5733204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0A7CBC0E-E183-4617-A0A2-45073964B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28" y="4955232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1BC0C0FE-D345-4517-80B9-2F40FD5DD5C2}"/>
                </a:ext>
              </a:extLst>
            </p:cNvPr>
            <p:cNvSpPr txBox="1"/>
            <p:nvPr/>
          </p:nvSpPr>
          <p:spPr>
            <a:xfrm>
              <a:off x="2318249" y="5784807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6FC39926-8A1F-4B9F-893A-D327299AE4C4}"/>
                </a:ext>
              </a:extLst>
            </p:cNvPr>
            <p:cNvSpPr txBox="1"/>
            <p:nvPr/>
          </p:nvSpPr>
          <p:spPr>
            <a:xfrm>
              <a:off x="1546008" y="4619420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0C43F99F-EA38-460B-980B-E3312A408AC3}"/>
                </a:ext>
              </a:extLst>
            </p:cNvPr>
            <p:cNvSpPr txBox="1"/>
            <p:nvPr/>
          </p:nvSpPr>
          <p:spPr>
            <a:xfrm>
              <a:off x="2439428" y="5080821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9" name="Modelo 3D 78" descr="Cubo Vermelho">
                  <a:extLst>
                    <a:ext uri="{FF2B5EF4-FFF2-40B4-BE49-F238E27FC236}">
                      <a16:creationId xmlns:a16="http://schemas.microsoft.com/office/drawing/2014/main" id="{51B4E374-6877-40F3-B7EA-B615255C95D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64848396"/>
                    </p:ext>
                  </p:extLst>
                </p:nvPr>
              </p:nvGraphicFramePr>
              <p:xfrm rot="251581">
                <a:off x="4236000" y="3954864"/>
                <a:ext cx="545584" cy="596778"/>
              </p:xfrm>
              <a:graphic>
                <a:graphicData uri="http://schemas.microsoft.com/office/drawing/2017/model3d">
                  <am3d:model3d r:embed="rId5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9" name="Modelo 3D 78" descr="Cubo Vermelho">
                  <a:extLst>
                    <a:ext uri="{FF2B5EF4-FFF2-40B4-BE49-F238E27FC236}">
                      <a16:creationId xmlns:a16="http://schemas.microsoft.com/office/drawing/2014/main" id="{51B4E374-6877-40F3-B7EA-B615255C95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51581">
                  <a:off x="4607862" y="3711094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26DEF889-1862-4AB1-AD49-BC3E8FE85247}"/>
                </a:ext>
              </a:extLst>
            </p:cNvPr>
            <p:cNvCxnSpPr>
              <a:cxnSpLocks/>
            </p:cNvCxnSpPr>
            <p:nvPr/>
          </p:nvCxnSpPr>
          <p:spPr>
            <a:xfrm>
              <a:off x="2376932" y="4157385"/>
              <a:ext cx="1823180" cy="41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1B8F235B-6252-4819-AC9D-13ED98E9D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932" y="4157385"/>
              <a:ext cx="0" cy="9422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7A2B1FBB-7776-495C-A0C0-D9F38ED6BB6A}"/>
                </a:ext>
              </a:extLst>
            </p:cNvPr>
            <p:cNvSpPr txBox="1"/>
            <p:nvPr/>
          </p:nvSpPr>
          <p:spPr>
            <a:xfrm>
              <a:off x="2099779" y="4008311"/>
              <a:ext cx="1817840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projection window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7" name="Modelo 3D 96" descr="Cubo Vermelho">
                  <a:extLst>
                    <a:ext uri="{FF2B5EF4-FFF2-40B4-BE49-F238E27FC236}">
                      <a16:creationId xmlns:a16="http://schemas.microsoft.com/office/drawing/2014/main" id="{9E202E59-15C3-4546-ADCF-6A0A094ED6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53422342"/>
                    </p:ext>
                  </p:extLst>
                </p:nvPr>
              </p:nvGraphicFramePr>
              <p:xfrm rot="251581">
                <a:off x="3161574" y="4720895"/>
                <a:ext cx="310006" cy="339096"/>
              </p:xfrm>
              <a:graphic>
                <a:graphicData uri="http://schemas.microsoft.com/office/drawing/2017/model3d">
                  <am3d:model3d r:embed="rId5">
                    <am3d:spPr>
                      <a:xfrm rot="251581">
                        <a:off x="0" y="0"/>
                        <a:ext cx="310006" cy="339096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3451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7" name="Modelo 3D 96" descr="Cubo Vermelho">
                  <a:extLst>
                    <a:ext uri="{FF2B5EF4-FFF2-40B4-BE49-F238E27FC236}">
                      <a16:creationId xmlns:a16="http://schemas.microsoft.com/office/drawing/2014/main" id="{9E202E59-15C3-4546-ADCF-6A0A094ED6B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51581">
                  <a:off x="3533436" y="4477125"/>
                  <a:ext cx="310006" cy="339096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99" name="Elipse 98">
              <a:extLst>
                <a:ext uri="{FF2B5EF4-FFF2-40B4-BE49-F238E27FC236}">
                  <a16:creationId xmlns:a16="http://schemas.microsoft.com/office/drawing/2014/main" id="{F052FA4E-696F-417F-9E55-66934042F035}"/>
                </a:ext>
              </a:extLst>
            </p:cNvPr>
            <p:cNvSpPr/>
            <p:nvPr/>
          </p:nvSpPr>
          <p:spPr>
            <a:xfrm>
              <a:off x="4255475" y="4032599"/>
              <a:ext cx="64364" cy="643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Elipse 100">
              <a:extLst>
                <a:ext uri="{FF2B5EF4-FFF2-40B4-BE49-F238E27FC236}">
                  <a16:creationId xmlns:a16="http://schemas.microsoft.com/office/drawing/2014/main" id="{C263DCE8-7DF3-4625-941F-52F6FC75570D}"/>
                </a:ext>
              </a:extLst>
            </p:cNvPr>
            <p:cNvSpPr/>
            <p:nvPr/>
          </p:nvSpPr>
          <p:spPr>
            <a:xfrm>
              <a:off x="3260699" y="4851958"/>
              <a:ext cx="45719" cy="457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Elipse 101">
              <a:extLst>
                <a:ext uri="{FF2B5EF4-FFF2-40B4-BE49-F238E27FC236}">
                  <a16:creationId xmlns:a16="http://schemas.microsoft.com/office/drawing/2014/main" id="{6A8EE1F9-0C61-45D6-990B-770703223D6C}"/>
                </a:ext>
              </a:extLst>
            </p:cNvPr>
            <p:cNvSpPr/>
            <p:nvPr/>
          </p:nvSpPr>
          <p:spPr>
            <a:xfrm>
              <a:off x="3171629" y="4759710"/>
              <a:ext cx="45719" cy="457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Elipse 102">
              <a:extLst>
                <a:ext uri="{FF2B5EF4-FFF2-40B4-BE49-F238E27FC236}">
                  <a16:creationId xmlns:a16="http://schemas.microsoft.com/office/drawing/2014/main" id="{54B98C76-8CA4-4C5F-A26D-147167BBA69F}"/>
                </a:ext>
              </a:extLst>
            </p:cNvPr>
            <p:cNvSpPr/>
            <p:nvPr/>
          </p:nvSpPr>
          <p:spPr>
            <a:xfrm>
              <a:off x="4404400" y="4201545"/>
              <a:ext cx="64364" cy="643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Elipse 103">
              <a:extLst>
                <a:ext uri="{FF2B5EF4-FFF2-40B4-BE49-F238E27FC236}">
                  <a16:creationId xmlns:a16="http://schemas.microsoft.com/office/drawing/2014/main" id="{B39E5E23-BD86-4381-BB03-77E271F19CA4}"/>
                </a:ext>
              </a:extLst>
            </p:cNvPr>
            <p:cNvSpPr/>
            <p:nvPr/>
          </p:nvSpPr>
          <p:spPr>
            <a:xfrm>
              <a:off x="4398449" y="4496407"/>
              <a:ext cx="64364" cy="643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6B8E9790-6E4A-400F-A772-A534735DB3F4}"/>
                </a:ext>
              </a:extLst>
            </p:cNvPr>
            <p:cNvSpPr/>
            <p:nvPr/>
          </p:nvSpPr>
          <p:spPr>
            <a:xfrm>
              <a:off x="3252876" y="5025058"/>
              <a:ext cx="45719" cy="457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B43F376-7625-449A-8E61-9B9AB50BBA4E}"/>
              </a:ext>
            </a:extLst>
          </p:cNvPr>
          <p:cNvGrpSpPr/>
          <p:nvPr/>
        </p:nvGrpSpPr>
        <p:grpSpPr>
          <a:xfrm>
            <a:off x="5769073" y="2564222"/>
            <a:ext cx="5487908" cy="3317784"/>
            <a:chOff x="5769073" y="2564222"/>
            <a:chExt cx="5487908" cy="3317784"/>
          </a:xfrm>
        </p:grpSpPr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F66AF60C-D1C7-49F7-8E8B-CF65B7E1C6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9276" y="4239638"/>
              <a:ext cx="13121" cy="6567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ABD1200C-DA6C-43F1-A5CB-EB725E67FDDA}"/>
                </a:ext>
              </a:extLst>
            </p:cNvPr>
            <p:cNvCxnSpPr>
              <a:cxnSpLocks/>
            </p:cNvCxnSpPr>
            <p:nvPr/>
          </p:nvCxnSpPr>
          <p:spPr>
            <a:xfrm>
              <a:off x="7975655" y="4133590"/>
              <a:ext cx="2980183" cy="705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595707FF-806B-4215-88C3-3FDB6034BD26}"/>
                </a:ext>
              </a:extLst>
            </p:cNvPr>
            <p:cNvCxnSpPr>
              <a:cxnSpLocks/>
            </p:cNvCxnSpPr>
            <p:nvPr/>
          </p:nvCxnSpPr>
          <p:spPr>
            <a:xfrm>
              <a:off x="7381266" y="4669063"/>
              <a:ext cx="1825827" cy="432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Modelo 3D 6" descr="Cilindro Vermelho">
                  <a:extLst>
                    <a:ext uri="{FF2B5EF4-FFF2-40B4-BE49-F238E27FC236}">
                      <a16:creationId xmlns:a16="http://schemas.microsoft.com/office/drawing/2014/main" id="{31806579-6C91-41C7-8538-359E65E0F5F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12272515"/>
                    </p:ext>
                  </p:extLst>
                </p:nvPr>
              </p:nvGraphicFramePr>
              <p:xfrm rot="1115485">
                <a:off x="9242139" y="4207323"/>
                <a:ext cx="460957" cy="614091"/>
              </p:xfrm>
              <a:graphic>
                <a:graphicData uri="http://schemas.microsoft.com/office/drawing/2017/model3d">
                  <am3d:model3d r:embed="rId8">
                    <am3d:spPr>
                      <a:xfrm rot="1115485">
                        <a:off x="0" y="0"/>
                        <a:ext cx="460957" cy="614091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73271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Modelo 3D 6" descr="Cilindro Vermelho">
                  <a:extLst>
                    <a:ext uri="{FF2B5EF4-FFF2-40B4-BE49-F238E27FC236}">
                      <a16:creationId xmlns:a16="http://schemas.microsoft.com/office/drawing/2014/main" id="{31806579-6C91-41C7-8538-359E65E0F5F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115485">
                  <a:off x="9242139" y="4207323"/>
                  <a:ext cx="460957" cy="614091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Modelo 3D 7" descr="Cone Vermelho">
                  <a:extLst>
                    <a:ext uri="{FF2B5EF4-FFF2-40B4-BE49-F238E27FC236}">
                      <a16:creationId xmlns:a16="http://schemas.microsoft.com/office/drawing/2014/main" id="{005C5BBF-E1BF-4B7D-9F51-49D3150721E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2448635"/>
                    </p:ext>
                  </p:extLst>
                </p:nvPr>
              </p:nvGraphicFramePr>
              <p:xfrm rot="20551575">
                <a:off x="7911981" y="3854076"/>
                <a:ext cx="573678" cy="545755"/>
              </p:xfrm>
              <a:graphic>
                <a:graphicData uri="http://schemas.microsoft.com/office/drawing/2017/model3d">
                  <am3d:model3d r:embed="rId10">
                    <am3d:spPr>
                      <a:xfrm rot="20551575">
                        <a:off x="0" y="0"/>
                        <a:ext cx="573678" cy="545755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7744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Modelo 3D 7" descr="Cone Vermelho">
                  <a:extLst>
                    <a:ext uri="{FF2B5EF4-FFF2-40B4-BE49-F238E27FC236}">
                      <a16:creationId xmlns:a16="http://schemas.microsoft.com/office/drawing/2014/main" id="{005C5BBF-E1BF-4B7D-9F51-49D3150721E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0551575">
                  <a:off x="7911981" y="3854076"/>
                  <a:ext cx="573678" cy="545755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9783CD81-B95C-4D0D-A375-2F393833F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5355" y="4133591"/>
              <a:ext cx="1310300" cy="1190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FEBB4643-A9D3-4DD7-8D71-CFCD0EC71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5839" y="2567677"/>
              <a:ext cx="0" cy="1565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BD6888F-00CD-4E0B-AFB5-9B1B0D0AA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7093" y="4140227"/>
              <a:ext cx="0" cy="960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AD861E83-6C76-433E-9D9C-D8C28CB19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2790" y="4843026"/>
              <a:ext cx="4233234" cy="6337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E37827EA-1DF9-486F-BA8E-AC13C8AACC7E}"/>
                </a:ext>
              </a:extLst>
            </p:cNvPr>
            <p:cNvCxnSpPr>
              <a:cxnSpLocks/>
            </p:cNvCxnSpPr>
            <p:nvPr/>
          </p:nvCxnSpPr>
          <p:spPr>
            <a:xfrm>
              <a:off x="7975839" y="2567676"/>
              <a:ext cx="2980185" cy="705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4932A1B3-960D-40F2-8782-C83E84368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5692" y="5138989"/>
              <a:ext cx="684569" cy="402726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A8C6D72B-3074-4FA0-BE2B-BCF6B9BBCFB2}"/>
                </a:ext>
              </a:extLst>
            </p:cNvPr>
            <p:cNvCxnSpPr>
              <a:cxnSpLocks/>
            </p:cNvCxnSpPr>
            <p:nvPr/>
          </p:nvCxnSpPr>
          <p:spPr>
            <a:xfrm>
              <a:off x="6493317" y="5514373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6497BAB-89CD-4260-A66A-0505AD747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3341" y="4736401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0C89C42-782C-4B0D-AFB9-7B907948BB28}"/>
                </a:ext>
              </a:extLst>
            </p:cNvPr>
            <p:cNvSpPr txBox="1"/>
            <p:nvPr/>
          </p:nvSpPr>
          <p:spPr>
            <a:xfrm>
              <a:off x="6952262" y="5565976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4706A491-CF30-46AA-85ED-BBA6AB50355D}"/>
                </a:ext>
              </a:extLst>
            </p:cNvPr>
            <p:cNvSpPr txBox="1"/>
            <p:nvPr/>
          </p:nvSpPr>
          <p:spPr>
            <a:xfrm>
              <a:off x="6180021" y="4400589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9185B63-6D9B-4001-9ACB-C1D78AA5A5E7}"/>
                </a:ext>
              </a:extLst>
            </p:cNvPr>
            <p:cNvSpPr txBox="1"/>
            <p:nvPr/>
          </p:nvSpPr>
          <p:spPr>
            <a:xfrm>
              <a:off x="6977793" y="4920955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Modelo 3D 23" descr="Cubo Vermelho">
                  <a:extLst>
                    <a:ext uri="{FF2B5EF4-FFF2-40B4-BE49-F238E27FC236}">
                      <a16:creationId xmlns:a16="http://schemas.microsoft.com/office/drawing/2014/main" id="{836D09F1-EBC5-4722-8069-9A97798CCE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47071500"/>
                    </p:ext>
                  </p:extLst>
                </p:nvPr>
              </p:nvGraphicFramePr>
              <p:xfrm rot="251581">
                <a:off x="8796347" y="3350968"/>
                <a:ext cx="545584" cy="596778"/>
              </p:xfrm>
              <a:graphic>
                <a:graphicData uri="http://schemas.microsoft.com/office/drawing/2017/model3d">
                  <am3d:model3d r:embed="rId5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Modelo 3D 23" descr="Cubo Vermelho">
                  <a:extLst>
                    <a:ext uri="{FF2B5EF4-FFF2-40B4-BE49-F238E27FC236}">
                      <a16:creationId xmlns:a16="http://schemas.microsoft.com/office/drawing/2014/main" id="{836D09F1-EBC5-4722-8069-9A97798CCE8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51581">
                  <a:off x="8796347" y="3350968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524BD1D2-325B-4C9B-84F0-0E7670D40590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28" y="3726810"/>
              <a:ext cx="1823180" cy="413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D4EC68D4-6C17-43E9-A0B5-8DC7A9B5C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728" y="3726810"/>
              <a:ext cx="0" cy="942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47C440D9-38E2-46FD-B98A-63759438F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024" y="3273030"/>
              <a:ext cx="0" cy="1565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5CA3036-ACF3-48BA-9FFF-B7C96F26018B}"/>
                </a:ext>
              </a:extLst>
            </p:cNvPr>
            <p:cNvSpPr txBox="1"/>
            <p:nvPr/>
          </p:nvSpPr>
          <p:spPr>
            <a:xfrm>
              <a:off x="9950895" y="4473202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far plane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BC592A39-4A53-44AB-AE70-ECE8B5D1B64A}"/>
                </a:ext>
              </a:extLst>
            </p:cNvPr>
            <p:cNvSpPr txBox="1"/>
            <p:nvPr/>
          </p:nvSpPr>
          <p:spPr>
            <a:xfrm>
              <a:off x="8135877" y="4730323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near plane</a:t>
              </a:r>
            </a:p>
          </p:txBody>
        </p: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58BDB283-02EB-4D92-808F-7F163F902334}"/>
                </a:ext>
              </a:extLst>
            </p:cNvPr>
            <p:cNvCxnSpPr>
              <a:cxnSpLocks/>
            </p:cNvCxnSpPr>
            <p:nvPr/>
          </p:nvCxnSpPr>
          <p:spPr>
            <a:xfrm>
              <a:off x="7129935" y="4896400"/>
              <a:ext cx="1285340" cy="315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61C51CA4-C70B-4811-AB69-B312E181B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459" y="4533951"/>
              <a:ext cx="0" cy="6834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E9AF4457-ED8D-4257-8520-6D6AF550E589}"/>
                </a:ext>
              </a:extLst>
            </p:cNvPr>
            <p:cNvCxnSpPr>
              <a:cxnSpLocks/>
            </p:cNvCxnSpPr>
            <p:nvPr/>
          </p:nvCxnSpPr>
          <p:spPr>
            <a:xfrm>
              <a:off x="7119276" y="4239638"/>
              <a:ext cx="1303507" cy="295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CA263033-5E19-4C5A-8BA7-3C88454C9098}"/>
                </a:ext>
              </a:extLst>
            </p:cNvPr>
            <p:cNvSpPr txBox="1"/>
            <p:nvPr/>
          </p:nvSpPr>
          <p:spPr>
            <a:xfrm>
              <a:off x="6876607" y="4810837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E8EE9BDD-465E-4B82-A93C-A287A2BA6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4026" y="2564222"/>
              <a:ext cx="1406300" cy="2753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3A4FD477-EF1C-4FCA-82D8-18989D247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5139" y="3277309"/>
              <a:ext cx="4230885" cy="20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Modelo 3D 17" descr="Câmera de vídeo">
                  <a:extLst>
                    <a:ext uri="{FF2B5EF4-FFF2-40B4-BE49-F238E27FC236}">
                      <a16:creationId xmlns:a16="http://schemas.microsoft.com/office/drawing/2014/main" id="{717A5DBB-F75D-4D60-B0DE-1BA5FF1D027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3236401"/>
                    </p:ext>
                  </p:extLst>
                </p:nvPr>
              </p:nvGraphicFramePr>
              <p:xfrm>
                <a:off x="5769073" y="5006207"/>
                <a:ext cx="1199465" cy="87579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Modelo 3D 17" descr="Câmera de vídeo">
                  <a:extLst>
                    <a:ext uri="{FF2B5EF4-FFF2-40B4-BE49-F238E27FC236}">
                      <a16:creationId xmlns:a16="http://schemas.microsoft.com/office/drawing/2014/main" id="{717A5DBB-F75D-4D60-B0DE-1BA5FF1D027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9073" y="5006207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39520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7A9B1-113A-4FBA-9F1D-6DBDDE31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3FB404-1E60-4E21-9338-F65CDD1F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volume visível </a:t>
            </a:r>
            <a:r>
              <a:rPr lang="pt-BR" dirty="0"/>
              <a:t>pode ser </a:t>
            </a:r>
            <a:r>
              <a:rPr lang="pt-BR" dirty="0">
                <a:solidFill>
                  <a:schemeClr val="accent1"/>
                </a:solidFill>
              </a:rPr>
              <a:t>definido nas coordenadas da câmera</a:t>
            </a:r>
          </a:p>
          <a:p>
            <a:pPr lvl="1"/>
            <a:r>
              <a:rPr lang="pt-BR" dirty="0"/>
              <a:t>Através da especificação de 4 quantidades:</a:t>
            </a:r>
          </a:p>
          <a:p>
            <a:pPr lvl="2"/>
            <a:r>
              <a:rPr lang="pt-BR" dirty="0"/>
              <a:t>Ângulo do campo de visão vertical </a:t>
            </a:r>
            <a:r>
              <a:rPr lang="pt-BR" dirty="0">
                <a:sym typeface="Symbol" panose="05050102010706020507" pitchFamily="18" charset="2"/>
              </a:rPr>
              <a:t> </a:t>
            </a:r>
            <a:br>
              <a:rPr lang="pt-BR" dirty="0">
                <a:sym typeface="Symbol" panose="05050102010706020507" pitchFamily="18" charset="2"/>
              </a:rPr>
            </a:br>
            <a:r>
              <a:rPr lang="pt-BR" dirty="0">
                <a:sym typeface="Symbol" panose="05050102010706020507" pitchFamily="18" charset="2"/>
              </a:rPr>
              <a:t>(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field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 of 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view</a:t>
            </a:r>
            <a:r>
              <a:rPr lang="pt-BR" dirty="0">
                <a:sym typeface="Symbol" panose="05050102010706020507" pitchFamily="18" charset="2"/>
              </a:rPr>
              <a:t>, abreviado por </a:t>
            </a:r>
            <a:r>
              <a:rPr lang="pt-BR" b="1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fov</a:t>
            </a:r>
            <a:r>
              <a:rPr lang="pt-BR" dirty="0">
                <a:sym typeface="Symbol" panose="05050102010706020507" pitchFamily="18" charset="2"/>
              </a:rPr>
              <a:t>) </a:t>
            </a:r>
          </a:p>
          <a:p>
            <a:pPr lvl="2"/>
            <a:r>
              <a:rPr lang="pt-BR" dirty="0">
                <a:sym typeface="Symbol" panose="05050102010706020507" pitchFamily="18" charset="2"/>
              </a:rPr>
              <a:t>Proporção da janela de projeção</a:t>
            </a:r>
            <a:br>
              <a:rPr lang="pt-BR" dirty="0">
                <a:sym typeface="Symbol" panose="05050102010706020507" pitchFamily="18" charset="2"/>
              </a:rPr>
            </a:br>
            <a:r>
              <a:rPr lang="pt-BR" dirty="0">
                <a:sym typeface="Symbol" panose="05050102010706020507" pitchFamily="18" charset="2"/>
              </a:rPr>
              <a:t>(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aspect ratio</a:t>
            </a:r>
            <a:r>
              <a:rPr lang="pt-BR" dirty="0">
                <a:sym typeface="Symbol" panose="05050102010706020507" pitchFamily="18" charset="2"/>
              </a:rPr>
              <a:t>)</a:t>
            </a:r>
            <a:endParaRPr lang="pt-BR" dirty="0"/>
          </a:p>
          <a:p>
            <a:pPr lvl="2"/>
            <a:r>
              <a:rPr lang="pt-BR" dirty="0"/>
              <a:t>Plano próximo 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near plane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Plano distante 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far plane</a:t>
            </a:r>
            <a:r>
              <a:rPr lang="pt-BR" dirty="0"/>
              <a:t>)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AF8F78E-13FE-4DCF-8FAA-86B33E296FA4}"/>
              </a:ext>
            </a:extLst>
          </p:cNvPr>
          <p:cNvGrpSpPr/>
          <p:nvPr/>
        </p:nvGrpSpPr>
        <p:grpSpPr>
          <a:xfrm>
            <a:off x="6322158" y="2567676"/>
            <a:ext cx="4908954" cy="3029997"/>
            <a:chOff x="6322158" y="2567676"/>
            <a:chExt cx="4908954" cy="3029997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E7C705A1-5C98-489B-9446-6BF236FCC7BA}"/>
                </a:ext>
              </a:extLst>
            </p:cNvPr>
            <p:cNvCxnSpPr>
              <a:cxnSpLocks/>
            </p:cNvCxnSpPr>
            <p:nvPr/>
          </p:nvCxnSpPr>
          <p:spPr>
            <a:xfrm>
              <a:off x="7975655" y="4133590"/>
              <a:ext cx="2980183" cy="705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D853963-3C90-4D17-9102-1F65C46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7381266" y="4669063"/>
              <a:ext cx="1825827" cy="432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F405490-9850-468B-B707-BE2276C06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4133591"/>
              <a:ext cx="1507198" cy="1369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28CC55A8-BB20-45EF-89B8-EAEF3CA01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5839" y="2567677"/>
              <a:ext cx="0" cy="1565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696FE978-BC6E-4E26-B400-359149BE4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7093" y="4140227"/>
              <a:ext cx="0" cy="960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8F72FD68-113F-4787-AA88-17AFB124E4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4843027"/>
              <a:ext cx="4487567" cy="671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F7752F43-8497-4510-88EC-A8BE7EBF04BF}"/>
                </a:ext>
              </a:extLst>
            </p:cNvPr>
            <p:cNvCxnSpPr>
              <a:cxnSpLocks/>
            </p:cNvCxnSpPr>
            <p:nvPr/>
          </p:nvCxnSpPr>
          <p:spPr>
            <a:xfrm>
              <a:off x="7975839" y="2567676"/>
              <a:ext cx="2980185" cy="705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3925D6BD-9470-4864-8AE0-234B50320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7639" y="2571021"/>
              <a:ext cx="1498200" cy="2933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45651748-7E8A-4F19-AE4C-BC4C916377D0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28" y="3726810"/>
              <a:ext cx="1823180" cy="413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FBFE0EE6-B0F5-4D0C-97E9-A2B4AE3A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728" y="3726810"/>
              <a:ext cx="0" cy="942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A4BDC7D6-3E9C-4DE0-9FE1-C46883458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024" y="3273030"/>
              <a:ext cx="0" cy="1565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5DB6CF4A-05BF-47DA-B278-BBA9231EA20B}"/>
                </a:ext>
              </a:extLst>
            </p:cNvPr>
            <p:cNvSpPr txBox="1"/>
            <p:nvPr/>
          </p:nvSpPr>
          <p:spPr>
            <a:xfrm>
              <a:off x="9925026" y="4486266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far plane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C4D1C507-F0AE-4CEB-B9F1-2F8821D40498}"/>
                </a:ext>
              </a:extLst>
            </p:cNvPr>
            <p:cNvSpPr txBox="1"/>
            <p:nvPr/>
          </p:nvSpPr>
          <p:spPr>
            <a:xfrm>
              <a:off x="8140013" y="4743083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near plane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315C8BA5-6916-4C96-89C7-87B95DF2E92A}"/>
                </a:ext>
              </a:extLst>
            </p:cNvPr>
            <p:cNvSpPr/>
            <p:nvPr/>
          </p:nvSpPr>
          <p:spPr>
            <a:xfrm>
              <a:off x="6443809" y="5468802"/>
              <a:ext cx="67657" cy="67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39A17149-F7B5-4C6D-89C2-EFD6E94ABA80}"/>
                </a:ext>
              </a:extLst>
            </p:cNvPr>
            <p:cNvSpPr/>
            <p:nvPr/>
          </p:nvSpPr>
          <p:spPr>
            <a:xfrm>
              <a:off x="6816675" y="5041338"/>
              <a:ext cx="508932" cy="495121"/>
            </a:xfrm>
            <a:prstGeom prst="arc">
              <a:avLst>
                <a:gd name="adj1" fmla="val 18934493"/>
                <a:gd name="adj2" fmla="val 1274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Arco 38">
              <a:extLst>
                <a:ext uri="{FF2B5EF4-FFF2-40B4-BE49-F238E27FC236}">
                  <a16:creationId xmlns:a16="http://schemas.microsoft.com/office/drawing/2014/main" id="{28DA1011-1789-4CEE-A5A1-F20A224E829A}"/>
                </a:ext>
              </a:extLst>
            </p:cNvPr>
            <p:cNvSpPr/>
            <p:nvPr/>
          </p:nvSpPr>
          <p:spPr>
            <a:xfrm>
              <a:off x="6322158" y="5102552"/>
              <a:ext cx="508932" cy="495121"/>
            </a:xfrm>
            <a:prstGeom prst="arc">
              <a:avLst>
                <a:gd name="adj1" fmla="val 17540241"/>
                <a:gd name="adj2" fmla="val 2110895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91CC5C1B-BB8D-4F65-A1AE-37286CBB4A9F}"/>
                </a:ext>
              </a:extLst>
            </p:cNvPr>
            <p:cNvSpPr txBox="1"/>
            <p:nvPr/>
          </p:nvSpPr>
          <p:spPr>
            <a:xfrm>
              <a:off x="7302413" y="5025028"/>
              <a:ext cx="3482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ym typeface="Symbol" panose="05050102010706020507" pitchFamily="18" charset="2"/>
                </a:rPr>
                <a:t></a:t>
              </a:r>
              <a:endParaRPr lang="pt-BR" sz="14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56F9A8A6-8D83-4076-8FE0-19E7BDD388D3}"/>
                </a:ext>
              </a:extLst>
            </p:cNvPr>
            <p:cNvSpPr txBox="1"/>
            <p:nvPr/>
          </p:nvSpPr>
          <p:spPr>
            <a:xfrm rot="2561484">
              <a:off x="6735834" y="4936924"/>
              <a:ext cx="3482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ym typeface="Symbol" panose="05050102010706020507" pitchFamily="18" charset="2"/>
                </a:rPr>
                <a:t></a:t>
              </a:r>
              <a:endParaRPr lang="pt-BR" sz="1400" dirty="0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DAC5E296-7D42-4857-9F9A-C1C3FF66C79B}"/>
                </a:ext>
              </a:extLst>
            </p:cNvPr>
            <p:cNvCxnSpPr>
              <a:cxnSpLocks/>
            </p:cNvCxnSpPr>
            <p:nvPr/>
          </p:nvCxnSpPr>
          <p:spPr>
            <a:xfrm>
              <a:off x="7125662" y="4900667"/>
              <a:ext cx="1285340" cy="315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BEB1241E-B73F-41F4-B538-B5B029739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1186" y="4538218"/>
              <a:ext cx="0" cy="6834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B8B3AFF9-B333-442E-B45F-3EC4BF5CBF26}"/>
                </a:ext>
              </a:extLst>
            </p:cNvPr>
            <p:cNvCxnSpPr>
              <a:cxnSpLocks/>
            </p:cNvCxnSpPr>
            <p:nvPr/>
          </p:nvCxnSpPr>
          <p:spPr>
            <a:xfrm>
              <a:off x="7115003" y="4243905"/>
              <a:ext cx="1303507" cy="295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390AA242-1346-4B78-B5E5-CE6DD85A4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124" y="4248866"/>
              <a:ext cx="0" cy="6518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C0AFB02E-4E6F-44E7-BB24-EB8576205685}"/>
                </a:ext>
              </a:extLst>
            </p:cNvPr>
            <p:cNvSpPr txBox="1"/>
            <p:nvPr/>
          </p:nvSpPr>
          <p:spPr>
            <a:xfrm>
              <a:off x="6872334" y="4815104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F67AF44C-112C-4135-A19E-08695E47A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3279667"/>
              <a:ext cx="4487567" cy="222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60502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961C-4C0D-4A3E-BE02-84860900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1308731-5694-4FDB-AD7D-3707AC574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A </a:t>
                </a:r>
                <a:r>
                  <a:rPr lang="pt-BR" dirty="0">
                    <a:solidFill>
                      <a:schemeClr val="accent3"/>
                    </a:solidFill>
                  </a:rPr>
                  <a:t>proporção</a:t>
                </a:r>
                <a:r>
                  <a:rPr lang="pt-BR" dirty="0"/>
                  <a:t> da </a:t>
                </a:r>
                <a:r>
                  <a:rPr lang="pt-BR" dirty="0">
                    <a:solidFill>
                      <a:schemeClr val="accent1"/>
                    </a:solidFill>
                  </a:rPr>
                  <a:t>janela de projeção</a:t>
                </a:r>
                <a:r>
                  <a:rPr lang="pt-BR" dirty="0"/>
                  <a:t> é definida por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200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pt-BR" sz="2200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pt-BR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dirty="0"/>
                  <a:t> é a largura (</a:t>
                </a:r>
                <a:r>
                  <a:rPr lang="pt-BR" dirty="0">
                    <a:latin typeface="Consolas" panose="020B0609020204030204" pitchFamily="49" charset="0"/>
                  </a:rPr>
                  <a:t>width</a:t>
                </a:r>
                <a:r>
                  <a:rPr lang="pt-BR" dirty="0"/>
                  <a:t>) e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dirty="0"/>
                  <a:t> é a altura (</a:t>
                </a:r>
                <a:r>
                  <a:rPr lang="pt-BR" dirty="0">
                    <a:latin typeface="Consolas" panose="020B0609020204030204" pitchFamily="49" charset="0"/>
                  </a:rPr>
                  <a:t>height</a:t>
                </a:r>
                <a:r>
                  <a:rPr lang="pt-BR" dirty="0"/>
                  <a:t>) da janela</a:t>
                </a:r>
              </a:p>
              <a:p>
                <a:pPr lvl="2"/>
                <a:r>
                  <a:rPr lang="pt-BR" dirty="0"/>
                  <a:t>Uma tela de 800 x 600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800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1,33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2"/>
                <a:r>
                  <a:rPr lang="pt-BR" dirty="0"/>
                  <a:t>Uma tela de 1920 x 1080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1920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1080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1,78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2"/>
                <a:r>
                  <a:rPr lang="pt-BR" dirty="0"/>
                  <a:t>Uma tela de 1920 x 1200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1920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1200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1,</m:t>
                    </m:r>
                  </m:oMath>
                </a14:m>
                <a:r>
                  <a:rPr lang="pt-BR" dirty="0"/>
                  <a:t>60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1308731-5694-4FDB-AD7D-3707AC574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115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Agrupar 55">
            <a:extLst>
              <a:ext uri="{FF2B5EF4-FFF2-40B4-BE49-F238E27FC236}">
                <a16:creationId xmlns:a16="http://schemas.microsoft.com/office/drawing/2014/main" id="{966B65A0-CB58-477C-842D-9CED91DFD361}"/>
              </a:ext>
            </a:extLst>
          </p:cNvPr>
          <p:cNvGrpSpPr/>
          <p:nvPr/>
        </p:nvGrpSpPr>
        <p:grpSpPr>
          <a:xfrm>
            <a:off x="7280919" y="3908785"/>
            <a:ext cx="3653483" cy="2008290"/>
            <a:chOff x="7030825" y="3460614"/>
            <a:chExt cx="3653483" cy="2008290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F86A9AE7-7ED8-4F9E-A9D4-815B83C10AF3}"/>
                </a:ext>
              </a:extLst>
            </p:cNvPr>
            <p:cNvGrpSpPr/>
            <p:nvPr/>
          </p:nvGrpSpPr>
          <p:grpSpPr>
            <a:xfrm>
              <a:off x="7855100" y="3877150"/>
              <a:ext cx="1702558" cy="1277140"/>
              <a:chOff x="8830480" y="2969997"/>
              <a:chExt cx="1303508" cy="977800"/>
            </a:xfrm>
          </p:grpSpPr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1CDC34AE-E669-48E2-AE82-221B241B2E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139" y="3626759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21B5257B-6AB2-45CE-A0C2-6B3361B24E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264310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C4DA4BFC-6E9D-48DA-8EA6-8F46F3467D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480" y="2969997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C042ECB3-0A87-4553-9C23-636E1D0FBD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601" y="2974958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D2EDD5E-DFCA-4EF3-9EF7-8693C365A7D5}"/>
                  </a:ext>
                </a:extLst>
              </p:cNvPr>
              <p:cNvSpPr txBox="1"/>
              <p:nvPr/>
            </p:nvSpPr>
            <p:spPr>
              <a:xfrm>
                <a:off x="8836278" y="3355120"/>
                <a:ext cx="1297710" cy="19704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tIns="36000" bIns="36000" rtlCol="0">
                <a:spAutoFit/>
              </a:bodyPr>
              <a:lstStyle/>
              <a:p>
                <a:pPr algn="ctr"/>
                <a:r>
                  <a:rPr lang="pt-BR" sz="1200" dirty="0"/>
                  <a:t>1920x1080</a:t>
                </a:r>
              </a:p>
            </p:txBody>
          </p:sp>
        </p:grp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B7821541-15DB-4FFD-9312-96C915402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8586" y="3935691"/>
              <a:ext cx="0" cy="869171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84BC0CA5-8DC5-4F90-9B03-D243A3E6DBC8}"/>
                </a:ext>
              </a:extLst>
            </p:cNvPr>
            <p:cNvGrpSpPr/>
            <p:nvPr/>
          </p:nvGrpSpPr>
          <p:grpSpPr>
            <a:xfrm>
              <a:off x="7030825" y="4262636"/>
              <a:ext cx="1390011" cy="1206268"/>
              <a:chOff x="9069771" y="3024258"/>
              <a:chExt cx="1064216" cy="923539"/>
            </a:xfrm>
          </p:grpSpPr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DFB92CC6-EBF5-4F22-90FD-A503E80A2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9771" y="3682903"/>
                <a:ext cx="1056709" cy="259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4BE9EDE5-7E68-438D-A814-33D5E62724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264310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3397777B-D290-4978-BFF1-113E198F4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9771" y="3024258"/>
                <a:ext cx="1064216" cy="2413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0DF7F52D-9D85-4A17-ADFF-769A2F56F8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0977" y="3024259"/>
                <a:ext cx="0" cy="658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D2F0EE4-1FBD-4186-B4C3-6FF20AF056C0}"/>
                  </a:ext>
                </a:extLst>
              </p:cNvPr>
              <p:cNvSpPr txBox="1"/>
              <p:nvPr/>
            </p:nvSpPr>
            <p:spPr>
              <a:xfrm>
                <a:off x="9069771" y="3355120"/>
                <a:ext cx="1056708" cy="19704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tIns="36000" bIns="36000" rtlCol="0">
                <a:spAutoFit/>
              </a:bodyPr>
              <a:lstStyle/>
              <a:p>
                <a:pPr algn="ctr"/>
                <a:r>
                  <a:rPr lang="pt-BR" sz="1200" dirty="0"/>
                  <a:t>800x600</a:t>
                </a:r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F7D3D175-2792-479B-B9E0-FDBB3D5E069F}"/>
                </a:ext>
              </a:extLst>
            </p:cNvPr>
            <p:cNvGrpSpPr/>
            <p:nvPr/>
          </p:nvGrpSpPr>
          <p:grpSpPr>
            <a:xfrm>
              <a:off x="8989323" y="3460614"/>
              <a:ext cx="1694985" cy="1376223"/>
              <a:chOff x="8836278" y="2894138"/>
              <a:chExt cx="1297710" cy="1053660"/>
            </a:xfrm>
          </p:grpSpPr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085B6BD4-BF57-4CAB-87D7-FF3A62A4C9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139" y="3626759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2F4D5C4-F7CD-4758-A139-1DBDDB32D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189717"/>
                <a:ext cx="7325" cy="7580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68216DCE-688A-46ED-9C8C-9DC4C658B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601" y="2894138"/>
                <a:ext cx="1290387" cy="2955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6CE3A879-86C8-4EC6-B573-B99A3B4371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601" y="2894139"/>
                <a:ext cx="0" cy="73262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1BB70DB1-9ADF-41DF-9E9D-8406093F3725}"/>
                  </a:ext>
                </a:extLst>
              </p:cNvPr>
              <p:cNvSpPr txBox="1"/>
              <p:nvPr/>
            </p:nvSpPr>
            <p:spPr>
              <a:xfrm>
                <a:off x="8836278" y="3355120"/>
                <a:ext cx="1297710" cy="19704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tIns="36000" bIns="36000" rtlCol="0">
                <a:spAutoFit/>
              </a:bodyPr>
              <a:lstStyle/>
              <a:p>
                <a:pPr algn="ctr"/>
                <a:r>
                  <a:rPr lang="pt-BR" sz="1200" dirty="0"/>
                  <a:t>1920x1200</a:t>
                </a:r>
              </a:p>
            </p:txBody>
          </p:sp>
        </p:grp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84F542F2-F239-4603-A86B-EB8E61D817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08455" y="3590058"/>
              <a:ext cx="1670254" cy="385293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DF5BCCD-1EB3-4594-A395-8E5129B0FE76}"/>
              </a:ext>
            </a:extLst>
          </p:cNvPr>
          <p:cNvSpPr txBox="1"/>
          <p:nvPr/>
        </p:nvSpPr>
        <p:spPr>
          <a:xfrm>
            <a:off x="8266369" y="5805537"/>
            <a:ext cx="1380205" cy="257369"/>
          </a:xfrm>
          <a:prstGeom prst="rect">
            <a:avLst/>
          </a:prstGeom>
          <a:noFill/>
          <a:ln>
            <a:noFill/>
          </a:ln>
          <a:scene3d>
            <a:camera prst="isometricOffAxis2Left">
              <a:rot lat="1080000" lon="2160000" rev="0"/>
            </a:camera>
            <a:lightRig rig="threePt" dir="t"/>
          </a:scene3d>
        </p:spPr>
        <p:txBody>
          <a:bodyPr wrap="square" tIns="36000" bIns="36000" rtlCol="0">
            <a:spAutoFit/>
          </a:bodyPr>
          <a:lstStyle/>
          <a:p>
            <a:pPr algn="ctr"/>
            <a:r>
              <a:rPr lang="pt-BR" sz="1200" dirty="0"/>
              <a:t>r = 1,33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66E6974A-F828-40EA-AB12-0F10947588B7}"/>
              </a:ext>
            </a:extLst>
          </p:cNvPr>
          <p:cNvSpPr txBox="1"/>
          <p:nvPr/>
        </p:nvSpPr>
        <p:spPr>
          <a:xfrm>
            <a:off x="9410524" y="5482203"/>
            <a:ext cx="1380205" cy="257369"/>
          </a:xfrm>
          <a:prstGeom prst="rect">
            <a:avLst/>
          </a:prstGeom>
          <a:noFill/>
          <a:ln>
            <a:noFill/>
          </a:ln>
          <a:scene3d>
            <a:camera prst="isometricOffAxis2Left">
              <a:rot lat="1080000" lon="2160000" rev="0"/>
            </a:camera>
            <a:lightRig rig="threePt" dir="t"/>
          </a:scene3d>
        </p:spPr>
        <p:txBody>
          <a:bodyPr wrap="square" tIns="36000" bIns="36000" rtlCol="0">
            <a:spAutoFit/>
          </a:bodyPr>
          <a:lstStyle/>
          <a:p>
            <a:pPr algn="ctr"/>
            <a:r>
              <a:rPr lang="pt-BR" sz="1200" dirty="0"/>
              <a:t>r = 1,78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9FE6B400-57B6-4A25-9D37-D6A2E4D4ED80}"/>
              </a:ext>
            </a:extLst>
          </p:cNvPr>
          <p:cNvSpPr txBox="1"/>
          <p:nvPr/>
        </p:nvSpPr>
        <p:spPr>
          <a:xfrm>
            <a:off x="10544305" y="5149261"/>
            <a:ext cx="1380205" cy="257369"/>
          </a:xfrm>
          <a:prstGeom prst="rect">
            <a:avLst/>
          </a:prstGeom>
          <a:noFill/>
          <a:ln>
            <a:noFill/>
          </a:ln>
          <a:scene3d>
            <a:camera prst="isometricOffAxis2Left">
              <a:rot lat="1080000" lon="2160000" rev="0"/>
            </a:camera>
            <a:lightRig rig="threePt" dir="t"/>
          </a:scene3d>
        </p:spPr>
        <p:txBody>
          <a:bodyPr wrap="square" tIns="36000" bIns="36000" rtlCol="0">
            <a:spAutoFit/>
          </a:bodyPr>
          <a:lstStyle/>
          <a:p>
            <a:pPr algn="ctr"/>
            <a:r>
              <a:rPr lang="pt-BR" sz="1200" dirty="0"/>
              <a:t>r = 1,60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14652FD-58F1-4305-A0F7-57419C1B28C7}"/>
              </a:ext>
            </a:extLst>
          </p:cNvPr>
          <p:cNvGrpSpPr/>
          <p:nvPr/>
        </p:nvGrpSpPr>
        <p:grpSpPr>
          <a:xfrm>
            <a:off x="2314180" y="4414633"/>
            <a:ext cx="2121112" cy="1466498"/>
            <a:chOff x="2314180" y="4414633"/>
            <a:chExt cx="2121112" cy="146649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8D859D4-DFB4-4152-B762-06000701FD86}"/>
                </a:ext>
              </a:extLst>
            </p:cNvPr>
            <p:cNvSpPr txBox="1"/>
            <p:nvPr/>
          </p:nvSpPr>
          <p:spPr>
            <a:xfrm>
              <a:off x="2314180" y="5263653"/>
              <a:ext cx="1666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A343466-4201-4E11-9DC3-34BC611C1097}"/>
                </a:ext>
              </a:extLst>
            </p:cNvPr>
            <p:cNvSpPr/>
            <p:nvPr/>
          </p:nvSpPr>
          <p:spPr>
            <a:xfrm>
              <a:off x="2314421" y="4916022"/>
              <a:ext cx="1666287" cy="965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4ABCCB4-C2CB-4609-8284-B8099D195004}"/>
                </a:ext>
              </a:extLst>
            </p:cNvPr>
            <p:cNvSpPr txBox="1"/>
            <p:nvPr/>
          </p:nvSpPr>
          <p:spPr>
            <a:xfrm>
              <a:off x="4138416" y="5219994"/>
              <a:ext cx="296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h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64A0E2C5-F600-47D3-90B9-AC5B8DE3CA0A}"/>
                </a:ext>
              </a:extLst>
            </p:cNvPr>
            <p:cNvSpPr txBox="1"/>
            <p:nvPr/>
          </p:nvSpPr>
          <p:spPr>
            <a:xfrm>
              <a:off x="2999125" y="4414633"/>
              <a:ext cx="296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w</a:t>
              </a:r>
            </a:p>
          </p:txBody>
        </p:sp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74068E04-65AB-4F36-BD00-72EE6ABC3122}"/>
                </a:ext>
              </a:extLst>
            </p:cNvPr>
            <p:cNvCxnSpPr/>
            <p:nvPr/>
          </p:nvCxnSpPr>
          <p:spPr>
            <a:xfrm>
              <a:off x="2314420" y="4734265"/>
              <a:ext cx="1666287" cy="17486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D425BFBB-1DBA-45FD-A1CB-2E49CC47D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7" y="4916022"/>
              <a:ext cx="0" cy="96510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0478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961C-4C0D-4A3E-BE02-84860900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308731-5694-4FDB-AD7D-3707AC574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</a:t>
            </a:r>
            <a:r>
              <a:rPr lang="pt-BR" b="1" dirty="0"/>
              <a:t>janela de projeção</a:t>
            </a:r>
            <a:r>
              <a:rPr lang="pt-BR" dirty="0"/>
              <a:t> será </a:t>
            </a:r>
            <a:r>
              <a:rPr lang="pt-BR" dirty="0">
                <a:solidFill>
                  <a:schemeClr val="accent3"/>
                </a:solidFill>
              </a:rPr>
              <a:t>mapeada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r>
              <a:rPr lang="pt-BR" dirty="0"/>
              <a:t>para o 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backbuffer</a:t>
            </a:r>
          </a:p>
          <a:p>
            <a:pPr lvl="1"/>
            <a:r>
              <a:rPr lang="pt-BR" dirty="0"/>
              <a:t>A proporção da janela deve casar com a do </a:t>
            </a:r>
            <a:r>
              <a:rPr lang="pt-BR" dirty="0">
                <a:latin typeface="Consolas" panose="020B0609020204030204" pitchFamily="49" charset="0"/>
              </a:rPr>
              <a:t>backbuffer</a:t>
            </a:r>
          </a:p>
          <a:p>
            <a:pPr lvl="2"/>
            <a:r>
              <a:rPr lang="pt-BR" dirty="0"/>
              <a:t>Caso contrário não haverá preenchimento completo </a:t>
            </a:r>
          </a:p>
          <a:p>
            <a:pPr lvl="2"/>
            <a:r>
              <a:rPr lang="pt-BR" dirty="0"/>
              <a:t>Ou os objetos serão deformados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8A3A930-8EE7-4DE2-8554-597C39CFEE76}"/>
              </a:ext>
            </a:extLst>
          </p:cNvPr>
          <p:cNvGrpSpPr/>
          <p:nvPr/>
        </p:nvGrpSpPr>
        <p:grpSpPr>
          <a:xfrm>
            <a:off x="5801692" y="3974192"/>
            <a:ext cx="2975708" cy="1824148"/>
            <a:chOff x="5245926" y="3978989"/>
            <a:chExt cx="2075755" cy="127246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D6A8818-F23E-497F-BBEA-DFF37EAE32A6}"/>
                </a:ext>
              </a:extLst>
            </p:cNvPr>
            <p:cNvGrpSpPr/>
            <p:nvPr/>
          </p:nvGrpSpPr>
          <p:grpSpPr>
            <a:xfrm>
              <a:off x="5245926" y="3978989"/>
              <a:ext cx="1692752" cy="1272465"/>
              <a:chOff x="8835809" y="2973577"/>
              <a:chExt cx="1295999" cy="974221"/>
            </a:xfrm>
          </p:grpSpPr>
          <p:cxnSp>
            <p:nvCxnSpPr>
              <p:cNvPr id="5" name="Conector reto 4">
                <a:extLst>
                  <a:ext uri="{FF2B5EF4-FFF2-40B4-BE49-F238E27FC236}">
                    <a16:creationId xmlns:a16="http://schemas.microsoft.com/office/drawing/2014/main" id="{AD9D3295-3D5A-47D2-B9A5-56E916862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139" y="3626759"/>
                <a:ext cx="1285340" cy="3156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to 5">
                <a:extLst>
                  <a:ext uri="{FF2B5EF4-FFF2-40B4-BE49-F238E27FC236}">
                    <a16:creationId xmlns:a16="http://schemas.microsoft.com/office/drawing/2014/main" id="{176B2A4F-9906-45BB-8A6D-556F513D45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283726"/>
                <a:ext cx="0" cy="66407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E0283596-7EC9-41A4-91CA-59B66A88D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5809" y="2973577"/>
                <a:ext cx="1295999" cy="313729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id="{974BF373-2506-4FDF-BAE4-2C37A53110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601" y="2974958"/>
                <a:ext cx="0" cy="65180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FAAC3877-8DC0-4D0E-B619-16EC3609A0DB}"/>
                </a:ext>
              </a:extLst>
            </p:cNvPr>
            <p:cNvGrpSpPr/>
            <p:nvPr/>
          </p:nvGrpSpPr>
          <p:grpSpPr>
            <a:xfrm>
              <a:off x="5374931" y="4161540"/>
              <a:ext cx="1414584" cy="898769"/>
              <a:chOff x="5502031" y="4865077"/>
              <a:chExt cx="1414584" cy="898769"/>
            </a:xfrm>
            <a:scene3d>
              <a:camera prst="isometricOffAxis2Left">
                <a:rot lat="1080000" lon="2280000" rev="0"/>
              </a:camera>
              <a:lightRig rig="threePt" dir="t"/>
            </a:scene3d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A66304C-5160-438F-B121-4AE6DF862240}"/>
                  </a:ext>
                </a:extLst>
              </p:cNvPr>
              <p:cNvSpPr/>
              <p:nvPr/>
            </p:nvSpPr>
            <p:spPr>
              <a:xfrm>
                <a:off x="5502031" y="4865077"/>
                <a:ext cx="1414584" cy="898769"/>
              </a:xfrm>
              <a:prstGeom prst="rect">
                <a:avLst/>
              </a:prstGeom>
              <a:solidFill>
                <a:schemeClr val="tx2">
                  <a:lumMod val="1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9D0744D9-9E69-4FC9-AFE8-023CE3F2E67D}"/>
                  </a:ext>
                </a:extLst>
              </p:cNvPr>
              <p:cNvSpPr/>
              <p:nvPr/>
            </p:nvSpPr>
            <p:spPr>
              <a:xfrm>
                <a:off x="6026022" y="5131160"/>
                <a:ext cx="366603" cy="3666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45B9BF0-DF36-489E-8E78-0E05CD489474}"/>
                </a:ext>
              </a:extLst>
            </p:cNvPr>
            <p:cNvSpPr txBox="1"/>
            <p:nvPr/>
          </p:nvSpPr>
          <p:spPr>
            <a:xfrm>
              <a:off x="5986633" y="4107369"/>
              <a:ext cx="1335048" cy="21469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accent1"/>
                  </a:solidFill>
                </a:rPr>
                <a:t>backbuffer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FBD4A7F8-4970-4032-90DA-10DC82FAD989}"/>
                </a:ext>
              </a:extLst>
            </p:cNvPr>
            <p:cNvSpPr txBox="1"/>
            <p:nvPr/>
          </p:nvSpPr>
          <p:spPr>
            <a:xfrm>
              <a:off x="5595269" y="4862854"/>
              <a:ext cx="994066" cy="171756"/>
            </a:xfrm>
            <a:prstGeom prst="rect">
              <a:avLst/>
            </a:prstGeom>
            <a:noFill/>
            <a:scene3d>
              <a:camera prst="isometricOffAxis2Left">
                <a:rot lat="1080000" lon="22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projection window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1FCBCC31-992C-4E4F-956A-9048C7CD25B4}"/>
              </a:ext>
            </a:extLst>
          </p:cNvPr>
          <p:cNvGrpSpPr/>
          <p:nvPr/>
        </p:nvGrpSpPr>
        <p:grpSpPr>
          <a:xfrm>
            <a:off x="8046027" y="3429000"/>
            <a:ext cx="3079786" cy="1830850"/>
            <a:chOff x="7113481" y="4058985"/>
            <a:chExt cx="2148356" cy="1277140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D71CFDF5-D7DC-4936-A5DB-6C2A9A9DAAD4}"/>
                </a:ext>
              </a:extLst>
            </p:cNvPr>
            <p:cNvGrpSpPr/>
            <p:nvPr/>
          </p:nvGrpSpPr>
          <p:grpSpPr>
            <a:xfrm>
              <a:off x="7352969" y="4058985"/>
              <a:ext cx="1692752" cy="1277140"/>
              <a:chOff x="8837133" y="2969997"/>
              <a:chExt cx="1295999" cy="977800"/>
            </a:xfrm>
          </p:grpSpPr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DE8FAFAD-F824-47F4-B7DD-BE3D87123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139" y="3626759"/>
                <a:ext cx="1285340" cy="3156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A8313BA3-77A9-4001-9D9C-CA45BE9E7F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284983"/>
                <a:ext cx="0" cy="6628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CC40C6CD-645B-4D55-A38C-F85BCA9B2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7133" y="2969997"/>
                <a:ext cx="1295999" cy="31498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365E35EE-461E-41FD-94EE-03288288E6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601" y="2974958"/>
                <a:ext cx="0" cy="65180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30AEE3B0-8AF4-4076-9632-2784F511A3C0}"/>
                </a:ext>
              </a:extLst>
            </p:cNvPr>
            <p:cNvGrpSpPr/>
            <p:nvPr/>
          </p:nvGrpSpPr>
          <p:grpSpPr>
            <a:xfrm>
              <a:off x="7113481" y="4248065"/>
              <a:ext cx="2148356" cy="898769"/>
              <a:chOff x="5502031" y="4865077"/>
              <a:chExt cx="1414584" cy="898769"/>
            </a:xfrm>
            <a:scene3d>
              <a:camera prst="isometricOffAxis2Left">
                <a:rot lat="1080000" lon="2280000" rev="0"/>
              </a:camera>
              <a:lightRig rig="threePt" dir="t"/>
            </a:scene3d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A4952304-0D42-4032-B372-8EFD0AA589E3}"/>
                  </a:ext>
                </a:extLst>
              </p:cNvPr>
              <p:cNvSpPr/>
              <p:nvPr/>
            </p:nvSpPr>
            <p:spPr>
              <a:xfrm>
                <a:off x="5502031" y="4865077"/>
                <a:ext cx="1414584" cy="898769"/>
              </a:xfrm>
              <a:prstGeom prst="rect">
                <a:avLst/>
              </a:prstGeom>
              <a:solidFill>
                <a:schemeClr val="tx2">
                  <a:lumMod val="1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85AEB71A-074F-4609-8473-13E472A0BA04}"/>
                  </a:ext>
                </a:extLst>
              </p:cNvPr>
              <p:cNvSpPr/>
              <p:nvPr/>
            </p:nvSpPr>
            <p:spPr>
              <a:xfrm>
                <a:off x="5964408" y="5104496"/>
                <a:ext cx="366603" cy="3666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425FEE54-2FEF-4000-A9A0-4AE72C036B12}"/>
                </a:ext>
              </a:extLst>
            </p:cNvPr>
            <p:cNvSpPr txBox="1"/>
            <p:nvPr/>
          </p:nvSpPr>
          <p:spPr>
            <a:xfrm>
              <a:off x="8280603" y="4177845"/>
              <a:ext cx="973114" cy="21469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accent1"/>
                  </a:solidFill>
                </a:rPr>
                <a:t>backbuffer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C6F4F4B-73CE-4DA3-9642-B45AD4452C4A}"/>
                </a:ext>
              </a:extLst>
            </p:cNvPr>
            <p:cNvSpPr txBox="1"/>
            <p:nvPr/>
          </p:nvSpPr>
          <p:spPr>
            <a:xfrm>
              <a:off x="7586850" y="4899471"/>
              <a:ext cx="1014220" cy="171756"/>
            </a:xfrm>
            <a:prstGeom prst="rect">
              <a:avLst/>
            </a:prstGeom>
            <a:noFill/>
            <a:scene3d>
              <a:camera prst="isometricOffAxis2Left">
                <a:rot lat="1080000" lon="22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projection window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1F981D2-FBE5-4C42-851C-82B77175859D}"/>
              </a:ext>
            </a:extLst>
          </p:cNvPr>
          <p:cNvGrpSpPr/>
          <p:nvPr/>
        </p:nvGrpSpPr>
        <p:grpSpPr>
          <a:xfrm>
            <a:off x="2314180" y="4104530"/>
            <a:ext cx="2121112" cy="1466498"/>
            <a:chOff x="2314180" y="4414633"/>
            <a:chExt cx="2121112" cy="1466498"/>
          </a:xfrm>
        </p:grpSpPr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085D6F2A-91A4-4A74-95D1-7B0AAA8E4C9C}"/>
                </a:ext>
              </a:extLst>
            </p:cNvPr>
            <p:cNvSpPr txBox="1"/>
            <p:nvPr/>
          </p:nvSpPr>
          <p:spPr>
            <a:xfrm>
              <a:off x="2314180" y="5263653"/>
              <a:ext cx="1666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E26DC41-291F-4AAD-A204-D439C19FFCD9}"/>
                </a:ext>
              </a:extLst>
            </p:cNvPr>
            <p:cNvSpPr/>
            <p:nvPr/>
          </p:nvSpPr>
          <p:spPr>
            <a:xfrm>
              <a:off x="2314421" y="4916022"/>
              <a:ext cx="1666287" cy="965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1C09324C-6C45-480B-A2E4-EA9539013F42}"/>
                </a:ext>
              </a:extLst>
            </p:cNvPr>
            <p:cNvSpPr txBox="1"/>
            <p:nvPr/>
          </p:nvSpPr>
          <p:spPr>
            <a:xfrm>
              <a:off x="4138416" y="5219994"/>
              <a:ext cx="296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h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1E764014-1E86-4026-BCCB-5F6691148032}"/>
                </a:ext>
              </a:extLst>
            </p:cNvPr>
            <p:cNvSpPr txBox="1"/>
            <p:nvPr/>
          </p:nvSpPr>
          <p:spPr>
            <a:xfrm>
              <a:off x="2999125" y="4414633"/>
              <a:ext cx="296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w</a:t>
              </a:r>
            </a:p>
          </p:txBody>
        </p: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905CA6F-2B6F-408A-8FD0-72AF5EBE6A37}"/>
                </a:ext>
              </a:extLst>
            </p:cNvPr>
            <p:cNvCxnSpPr/>
            <p:nvPr/>
          </p:nvCxnSpPr>
          <p:spPr>
            <a:xfrm>
              <a:off x="2314420" y="4734265"/>
              <a:ext cx="1666287" cy="17486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1BBEA032-DD66-4E8F-B8D9-62DF932D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7" y="4916022"/>
              <a:ext cx="0" cy="96510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967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65500-A646-46B9-81BD-D34B9DD7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CF18BC-1DD6-49A0-85D0-8D53045DF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ângulo do campo de visão horizontal</a:t>
            </a:r>
            <a:r>
              <a:rPr lang="pt-BR" dirty="0"/>
              <a:t> </a:t>
            </a:r>
            <a:r>
              <a:rPr lang="pt-BR" dirty="0">
                <a:sym typeface="Symbol" panose="05050102010706020507" pitchFamily="18" charset="2"/>
              </a:rPr>
              <a:t> é encontrado através:</a:t>
            </a:r>
          </a:p>
          <a:p>
            <a:pPr lvl="1"/>
            <a:r>
              <a:rPr lang="pt-BR" dirty="0">
                <a:sym typeface="Symbol" panose="05050102010706020507" pitchFamily="18" charset="2"/>
              </a:rPr>
              <a:t>Do ângulo do campo de visão vertical </a:t>
            </a:r>
          </a:p>
          <a:p>
            <a:pPr lvl="1"/>
            <a:r>
              <a:rPr lang="pt-BR" dirty="0">
                <a:sym typeface="Symbol" panose="05050102010706020507" pitchFamily="18" charset="2"/>
              </a:rPr>
              <a:t>Da proporção da janela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3F6B8C3-919D-49FA-B401-2A642C03D621}"/>
              </a:ext>
            </a:extLst>
          </p:cNvPr>
          <p:cNvGrpSpPr/>
          <p:nvPr/>
        </p:nvGrpSpPr>
        <p:grpSpPr>
          <a:xfrm>
            <a:off x="6361234" y="2907645"/>
            <a:ext cx="4908954" cy="3029997"/>
            <a:chOff x="6322158" y="2567676"/>
            <a:chExt cx="4908954" cy="3029997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84D53982-5558-44F6-B4C4-B512BFB84BFE}"/>
                </a:ext>
              </a:extLst>
            </p:cNvPr>
            <p:cNvCxnSpPr>
              <a:cxnSpLocks/>
            </p:cNvCxnSpPr>
            <p:nvPr/>
          </p:nvCxnSpPr>
          <p:spPr>
            <a:xfrm>
              <a:off x="7975655" y="4133590"/>
              <a:ext cx="2980183" cy="705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A314CD0B-6B2E-48E3-93B0-5C4A1DD4D31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266" y="4669063"/>
              <a:ext cx="1825827" cy="432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34294FD-2CDD-4886-9833-D82349A62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4133591"/>
              <a:ext cx="1507198" cy="1369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38754037-8297-4F66-8715-2E0C8DB47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5839" y="2567677"/>
              <a:ext cx="0" cy="1565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298A4185-5661-458A-9F71-D4D5C9B32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7093" y="4140227"/>
              <a:ext cx="0" cy="960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C492114A-5698-469A-8A28-84AC8CA28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4843027"/>
              <a:ext cx="4487567" cy="671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DAF434C7-A675-4FDD-B27F-4661BF816A88}"/>
                </a:ext>
              </a:extLst>
            </p:cNvPr>
            <p:cNvCxnSpPr>
              <a:cxnSpLocks/>
            </p:cNvCxnSpPr>
            <p:nvPr/>
          </p:nvCxnSpPr>
          <p:spPr>
            <a:xfrm>
              <a:off x="7975839" y="2567676"/>
              <a:ext cx="2980185" cy="705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ABB0B66-02D9-4DAB-AEF9-71B9D952C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7639" y="2571021"/>
              <a:ext cx="1498200" cy="2933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776B0C8-8C92-43B3-AF16-39026B4E1F8B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28" y="3726810"/>
              <a:ext cx="1823180" cy="413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8AAE4D96-6F98-4986-BD92-34C0F313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728" y="3726810"/>
              <a:ext cx="0" cy="942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3B5FFC2F-0599-4383-BC5C-9061B738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024" y="3273030"/>
              <a:ext cx="0" cy="1565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0AB56A6-D352-450A-970B-3CFA6C31DF01}"/>
                </a:ext>
              </a:extLst>
            </p:cNvPr>
            <p:cNvSpPr txBox="1"/>
            <p:nvPr/>
          </p:nvSpPr>
          <p:spPr>
            <a:xfrm>
              <a:off x="9925026" y="4486266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far plane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513BED1-8ED0-43C6-96FA-EF3C41465549}"/>
                </a:ext>
              </a:extLst>
            </p:cNvPr>
            <p:cNvSpPr txBox="1"/>
            <p:nvPr/>
          </p:nvSpPr>
          <p:spPr>
            <a:xfrm>
              <a:off x="8140013" y="4743083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near plane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17C356E-CF8D-4D24-9028-259C9182C2DD}"/>
                </a:ext>
              </a:extLst>
            </p:cNvPr>
            <p:cNvSpPr/>
            <p:nvPr/>
          </p:nvSpPr>
          <p:spPr>
            <a:xfrm>
              <a:off x="6443809" y="5468802"/>
              <a:ext cx="67657" cy="67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Arco 18">
              <a:extLst>
                <a:ext uri="{FF2B5EF4-FFF2-40B4-BE49-F238E27FC236}">
                  <a16:creationId xmlns:a16="http://schemas.microsoft.com/office/drawing/2014/main" id="{302D31B4-7B84-4ED4-A404-10881DB3078A}"/>
                </a:ext>
              </a:extLst>
            </p:cNvPr>
            <p:cNvSpPr/>
            <p:nvPr/>
          </p:nvSpPr>
          <p:spPr>
            <a:xfrm>
              <a:off x="6816675" y="5041338"/>
              <a:ext cx="508932" cy="495121"/>
            </a:xfrm>
            <a:prstGeom prst="arc">
              <a:avLst>
                <a:gd name="adj1" fmla="val 18934493"/>
                <a:gd name="adj2" fmla="val 1274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17EABF35-9D92-4A53-A8BA-D040E4A660EE}"/>
                </a:ext>
              </a:extLst>
            </p:cNvPr>
            <p:cNvSpPr/>
            <p:nvPr/>
          </p:nvSpPr>
          <p:spPr>
            <a:xfrm>
              <a:off x="6322158" y="5102552"/>
              <a:ext cx="508932" cy="495121"/>
            </a:xfrm>
            <a:prstGeom prst="arc">
              <a:avLst>
                <a:gd name="adj1" fmla="val 17540241"/>
                <a:gd name="adj2" fmla="val 2110895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025F401-3339-4D35-B98B-9076B403248E}"/>
                </a:ext>
              </a:extLst>
            </p:cNvPr>
            <p:cNvSpPr txBox="1"/>
            <p:nvPr/>
          </p:nvSpPr>
          <p:spPr>
            <a:xfrm>
              <a:off x="7302413" y="5025028"/>
              <a:ext cx="3482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ym typeface="Symbol" panose="05050102010706020507" pitchFamily="18" charset="2"/>
                </a:rPr>
                <a:t></a:t>
              </a:r>
              <a:endParaRPr lang="pt-BR" sz="1400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1813FFF-8CC5-4FB8-9B21-D2AB08C88653}"/>
                </a:ext>
              </a:extLst>
            </p:cNvPr>
            <p:cNvSpPr txBox="1"/>
            <p:nvPr/>
          </p:nvSpPr>
          <p:spPr>
            <a:xfrm rot="2561484">
              <a:off x="6735834" y="4936924"/>
              <a:ext cx="3482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ym typeface="Symbol" panose="05050102010706020507" pitchFamily="18" charset="2"/>
                </a:rPr>
                <a:t></a:t>
              </a:r>
              <a:endParaRPr lang="pt-BR" sz="1400" dirty="0"/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4FF3071F-3997-4A4F-9CB1-7F267E8DDA3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662" y="4900667"/>
              <a:ext cx="1285340" cy="315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5D45CE6C-EA61-4BD6-9A02-A828E9DAF2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1186" y="4538218"/>
              <a:ext cx="0" cy="6834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246676B2-6AE4-4E9E-89C1-028F53F67DD9}"/>
                </a:ext>
              </a:extLst>
            </p:cNvPr>
            <p:cNvCxnSpPr>
              <a:cxnSpLocks/>
            </p:cNvCxnSpPr>
            <p:nvPr/>
          </p:nvCxnSpPr>
          <p:spPr>
            <a:xfrm>
              <a:off x="7115003" y="4243905"/>
              <a:ext cx="1303507" cy="295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8D9F2944-B398-4520-8E65-2C53113B8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124" y="4248866"/>
              <a:ext cx="0" cy="6518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75229F7-1D3C-4D99-A65B-98A8DB2EB1ED}"/>
                </a:ext>
              </a:extLst>
            </p:cNvPr>
            <p:cNvSpPr txBox="1"/>
            <p:nvPr/>
          </p:nvSpPr>
          <p:spPr>
            <a:xfrm>
              <a:off x="6872334" y="4815104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B7EF12EC-2E54-4E0D-A2A7-ABA89EFF8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3279667"/>
              <a:ext cx="4487567" cy="222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92A119-1FAD-47C0-8900-CDDF4BBF4153}"/>
              </a:ext>
            </a:extLst>
          </p:cNvPr>
          <p:cNvGrpSpPr/>
          <p:nvPr/>
        </p:nvGrpSpPr>
        <p:grpSpPr>
          <a:xfrm>
            <a:off x="1361619" y="3503206"/>
            <a:ext cx="3715885" cy="1016273"/>
            <a:chOff x="1281723" y="4066779"/>
            <a:chExt cx="3715885" cy="1016273"/>
          </a:xfrm>
        </p:grpSpPr>
        <p:sp>
          <p:nvSpPr>
            <p:cNvPr id="29" name="Retângulo Arredondado 5">
              <a:extLst>
                <a:ext uri="{FF2B5EF4-FFF2-40B4-BE49-F238E27FC236}">
                  <a16:creationId xmlns:a16="http://schemas.microsoft.com/office/drawing/2014/main" id="{3AF989BA-9588-4D50-A7CE-7514FF2F5B75}"/>
                </a:ext>
              </a:extLst>
            </p:cNvPr>
            <p:cNvSpPr/>
            <p:nvPr/>
          </p:nvSpPr>
          <p:spPr>
            <a:xfrm>
              <a:off x="1281723" y="4066779"/>
              <a:ext cx="3715885" cy="1016273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0D89CF1-C1F8-4BF4-B49D-0661E029329E}"/>
                </a:ext>
              </a:extLst>
            </p:cNvPr>
            <p:cNvSpPr txBox="1"/>
            <p:nvPr/>
          </p:nvSpPr>
          <p:spPr>
            <a:xfrm>
              <a:off x="1436994" y="4153172"/>
              <a:ext cx="3440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As </a:t>
              </a:r>
              <a:r>
                <a:rPr lang="pt-BR" sz="1600" dirty="0">
                  <a:solidFill>
                    <a:schemeClr val="accent1"/>
                  </a:solidFill>
                </a:rPr>
                <a:t>dimensões exatas</a:t>
              </a:r>
              <a:r>
                <a:rPr lang="pt-BR" sz="1600" dirty="0"/>
                <a:t> da janela de projeção </a:t>
              </a:r>
              <a:r>
                <a:rPr lang="pt-BR" sz="1600" dirty="0">
                  <a:solidFill>
                    <a:schemeClr val="accent2"/>
                  </a:solidFill>
                </a:rPr>
                <a:t>não importam</a:t>
              </a:r>
              <a:r>
                <a:rPr lang="pt-BR" sz="1600" dirty="0"/>
                <a:t>, apenas a sua </a:t>
              </a:r>
              <a:r>
                <a:rPr lang="pt-BR" sz="1600" b="1" dirty="0"/>
                <a:t>proporção</a:t>
              </a:r>
              <a:r>
                <a:rPr lang="pt-BR" sz="1600" dirty="0"/>
                <a:t>.</a:t>
              </a:r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4A691B0-2CE3-4A29-A343-96E8F13772E1}"/>
              </a:ext>
            </a:extLst>
          </p:cNvPr>
          <p:cNvSpPr txBox="1"/>
          <p:nvPr/>
        </p:nvSpPr>
        <p:spPr>
          <a:xfrm>
            <a:off x="1532926" y="4642393"/>
            <a:ext cx="3536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Por isso trabalhamos com um valor conveniente de h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8CEC33F-37FC-428A-9820-A32EAAF8A2FE}"/>
                  </a:ext>
                </a:extLst>
              </p:cNvPr>
              <p:cNvSpPr txBox="1"/>
              <p:nvPr/>
            </p:nvSpPr>
            <p:spPr>
              <a:xfrm>
                <a:off x="1626348" y="5381307"/>
                <a:ext cx="1134220" cy="472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8CEC33F-37FC-428A-9820-A32EAAF8A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348" y="5381307"/>
                <a:ext cx="1134220" cy="4724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D787EAA-85C8-49CC-A41A-023F0BEFF1FC}"/>
                  </a:ext>
                </a:extLst>
              </p:cNvPr>
              <p:cNvSpPr txBox="1"/>
              <p:nvPr/>
            </p:nvSpPr>
            <p:spPr>
              <a:xfrm>
                <a:off x="3155263" y="5416683"/>
                <a:ext cx="910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D787EAA-85C8-49CC-A41A-023F0BEFF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63" y="5416683"/>
                <a:ext cx="9104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0399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E022C-1EF5-4749-AD0B-027D9725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A6C734-87AF-314B-8E86-55B69003E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Quais os passos necessários para </a:t>
            </a:r>
            <a:r>
              <a:rPr lang="pt-BR" dirty="0">
                <a:solidFill>
                  <a:schemeClr val="accent3"/>
                </a:solidFill>
              </a:rPr>
              <a:t>desenhar</a:t>
            </a:r>
            <a:r>
              <a:rPr lang="pt-BR" dirty="0"/>
              <a:t> uma </a:t>
            </a:r>
            <a:r>
              <a:rPr lang="pt-BR" dirty="0">
                <a:solidFill>
                  <a:schemeClr val="accent1"/>
                </a:solidFill>
              </a:rPr>
              <a:t>cena 3D</a:t>
            </a:r>
            <a:r>
              <a:rPr lang="pt-BR" dirty="0"/>
              <a:t>? 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Trazer</a:t>
            </a:r>
            <a:r>
              <a:rPr lang="pt-BR" dirty="0"/>
              <a:t> os objetos para as coordenadas da cena / do mundo / globais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Posicionar</a:t>
            </a:r>
            <a:r>
              <a:rPr lang="pt-BR" dirty="0"/>
              <a:t> uma câmera na cena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Transformar</a:t>
            </a:r>
            <a:r>
              <a:rPr lang="pt-BR" dirty="0"/>
              <a:t> os objetos para as</a:t>
            </a:r>
            <a:br>
              <a:rPr lang="pt-BR" dirty="0"/>
            </a:br>
            <a:r>
              <a:rPr lang="pt-BR" dirty="0"/>
              <a:t>coordenadas da câmera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Projetar</a:t>
            </a:r>
            <a:r>
              <a:rPr lang="pt-BR" dirty="0"/>
              <a:t> os objetos 3D em </a:t>
            </a:r>
            <a:br>
              <a:rPr lang="pt-BR" dirty="0"/>
            </a:br>
            <a:r>
              <a:rPr lang="pt-BR" dirty="0"/>
              <a:t>um plano (imagem 2D)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Desenhar</a:t>
            </a:r>
            <a:r>
              <a:rPr lang="pt-BR" dirty="0"/>
              <a:t> essa imagem no </a:t>
            </a:r>
            <a:br>
              <a:rPr lang="pt-BR" dirty="0"/>
            </a:br>
            <a:r>
              <a:rPr lang="pt-BR" dirty="0">
                <a:latin typeface="Consolas" panose="020B0609020204030204" pitchFamily="49" charset="0"/>
              </a:rPr>
              <a:t>backbuffer</a:t>
            </a:r>
            <a:r>
              <a:rPr lang="pt-BR" dirty="0"/>
              <a:t> da aplicação</a:t>
            </a:r>
          </a:p>
          <a:p>
            <a:pPr lvl="1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72E0CA-57D5-41D1-AB0D-6B68E8FF2C4A}"/>
              </a:ext>
            </a:extLst>
          </p:cNvPr>
          <p:cNvGrpSpPr/>
          <p:nvPr/>
        </p:nvGrpSpPr>
        <p:grpSpPr>
          <a:xfrm>
            <a:off x="6683071" y="3371520"/>
            <a:ext cx="3399184" cy="2453604"/>
            <a:chOff x="7371627" y="2770115"/>
            <a:chExt cx="3726766" cy="2690060"/>
          </a:xfrm>
        </p:grpSpPr>
        <p:sp>
          <p:nvSpPr>
            <p:cNvPr id="5" name="Retângulo Arredondado 20">
              <a:extLst>
                <a:ext uri="{FF2B5EF4-FFF2-40B4-BE49-F238E27FC236}">
                  <a16:creationId xmlns:a16="http://schemas.microsoft.com/office/drawing/2014/main" id="{708249EC-15B3-457F-94A3-48417F7D1592}"/>
                </a:ext>
              </a:extLst>
            </p:cNvPr>
            <p:cNvSpPr/>
            <p:nvPr/>
          </p:nvSpPr>
          <p:spPr>
            <a:xfrm>
              <a:off x="7371627" y="2770115"/>
              <a:ext cx="3726766" cy="2690060"/>
            </a:xfrm>
            <a:prstGeom prst="roundRect">
              <a:avLst>
                <a:gd name="adj" fmla="val 2902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6" name="Retângulo Arredondado 21">
              <a:extLst>
                <a:ext uri="{FF2B5EF4-FFF2-40B4-BE49-F238E27FC236}">
                  <a16:creationId xmlns:a16="http://schemas.microsoft.com/office/drawing/2014/main" id="{83EE6C7A-93B5-4D48-8A4A-6E35E957B784}"/>
                </a:ext>
              </a:extLst>
            </p:cNvPr>
            <p:cNvSpPr/>
            <p:nvPr/>
          </p:nvSpPr>
          <p:spPr>
            <a:xfrm>
              <a:off x="7416092" y="3057691"/>
              <a:ext cx="3639725" cy="2364568"/>
            </a:xfrm>
            <a:prstGeom prst="roundRect">
              <a:avLst>
                <a:gd name="adj" fmla="val 2285"/>
              </a:avLst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7" name="Retângulo Arredondado 22">
              <a:extLst>
                <a:ext uri="{FF2B5EF4-FFF2-40B4-BE49-F238E27FC236}">
                  <a16:creationId xmlns:a16="http://schemas.microsoft.com/office/drawing/2014/main" id="{CD16CDFD-7358-48A1-A014-8C1D6BF8E9AC}"/>
                </a:ext>
              </a:extLst>
            </p:cNvPr>
            <p:cNvSpPr/>
            <p:nvPr/>
          </p:nvSpPr>
          <p:spPr>
            <a:xfrm>
              <a:off x="10870387" y="2824579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B23B62A5-6A41-42A7-A753-412D3BAD6761}"/>
                </a:ext>
              </a:extLst>
            </p:cNvPr>
            <p:cNvCxnSpPr/>
            <p:nvPr/>
          </p:nvCxnSpPr>
          <p:spPr>
            <a:xfrm flipV="1">
              <a:off x="10917118" y="2869495"/>
              <a:ext cx="86403" cy="8626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FE32C94-556C-4491-9CB4-CAD9D021D773}"/>
                </a:ext>
              </a:extLst>
            </p:cNvPr>
            <p:cNvCxnSpPr/>
            <p:nvPr/>
          </p:nvCxnSpPr>
          <p:spPr>
            <a:xfrm flipH="1" flipV="1">
              <a:off x="10917118" y="2869495"/>
              <a:ext cx="86403" cy="8626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ângulo Arredondado 25">
              <a:extLst>
                <a:ext uri="{FF2B5EF4-FFF2-40B4-BE49-F238E27FC236}">
                  <a16:creationId xmlns:a16="http://schemas.microsoft.com/office/drawing/2014/main" id="{1D80B519-2811-4532-9675-D44438AF2003}"/>
                </a:ext>
              </a:extLst>
            </p:cNvPr>
            <p:cNvSpPr/>
            <p:nvPr/>
          </p:nvSpPr>
          <p:spPr>
            <a:xfrm>
              <a:off x="10652564" y="2823967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1" name="Retângulo Arredondado 26">
              <a:extLst>
                <a:ext uri="{FF2B5EF4-FFF2-40B4-BE49-F238E27FC236}">
                  <a16:creationId xmlns:a16="http://schemas.microsoft.com/office/drawing/2014/main" id="{C52FB516-D351-4108-B30A-E51E4D3F4ACC}"/>
                </a:ext>
              </a:extLst>
            </p:cNvPr>
            <p:cNvSpPr/>
            <p:nvPr/>
          </p:nvSpPr>
          <p:spPr>
            <a:xfrm>
              <a:off x="10433737" y="2823967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FA027DCB-9174-4BE0-843D-5F4000F3259E}"/>
                </a:ext>
              </a:extLst>
            </p:cNvPr>
            <p:cNvCxnSpPr/>
            <p:nvPr/>
          </p:nvCxnSpPr>
          <p:spPr>
            <a:xfrm flipH="1">
              <a:off x="10474477" y="2940146"/>
              <a:ext cx="913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4F96230-250C-4115-89B1-B31AB8A41540}"/>
                </a:ext>
              </a:extLst>
            </p:cNvPr>
            <p:cNvSpPr/>
            <p:nvPr/>
          </p:nvSpPr>
          <p:spPr>
            <a:xfrm>
              <a:off x="10687537" y="2876246"/>
              <a:ext cx="102859" cy="71262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02AF5C68-5EA9-4E5C-8865-6BE748502097}"/>
                </a:ext>
              </a:extLst>
            </p:cNvPr>
            <p:cNvSpPr txBox="1"/>
            <p:nvPr/>
          </p:nvSpPr>
          <p:spPr>
            <a:xfrm>
              <a:off x="7371627" y="2789177"/>
              <a:ext cx="827248" cy="274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Aplicação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Modelo 3D 18" descr="Cilindro Vermelho">
                  <a:extLst>
                    <a:ext uri="{FF2B5EF4-FFF2-40B4-BE49-F238E27FC236}">
                      <a16:creationId xmlns:a16="http://schemas.microsoft.com/office/drawing/2014/main" id="{4688F379-0928-4DE7-9242-5E8420580A9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93672595"/>
                    </p:ext>
                  </p:extLst>
                </p:nvPr>
              </p:nvGraphicFramePr>
              <p:xfrm rot="1115485">
                <a:off x="9775940" y="3889982"/>
                <a:ext cx="730926" cy="1253018"/>
              </p:xfrm>
              <a:graphic>
                <a:graphicData uri="http://schemas.microsoft.com/office/drawing/2017/model3d">
                  <am3d:model3d r:embed="rId3">
                    <am3d:spPr>
                      <a:xfrm rot="1115485">
                        <a:off x="0" y="0"/>
                        <a:ext cx="666678" cy="11428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380031" ay="-2872823" az="-104862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746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Modelo 3D 18" descr="Cilindro Vermelho">
                  <a:extLst>
                    <a:ext uri="{FF2B5EF4-FFF2-40B4-BE49-F238E27FC236}">
                      <a16:creationId xmlns:a16="http://schemas.microsoft.com/office/drawing/2014/main" id="{4688F379-0928-4DE7-9242-5E8420580A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115485">
                  <a:off x="8876045" y="4392951"/>
                  <a:ext cx="666678" cy="11428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Modelo 3D 19" descr="Cone Vermelho">
                  <a:extLst>
                    <a:ext uri="{FF2B5EF4-FFF2-40B4-BE49-F238E27FC236}">
                      <a16:creationId xmlns:a16="http://schemas.microsoft.com/office/drawing/2014/main" id="{2734E067-BC13-470B-BEAE-F9E7293E7EF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99002200"/>
                    </p:ext>
                  </p:extLst>
                </p:nvPr>
              </p:nvGraphicFramePr>
              <p:xfrm rot="20551575">
                <a:off x="7649652" y="3928398"/>
                <a:ext cx="930734" cy="758375"/>
              </p:xfrm>
              <a:graphic>
                <a:graphicData uri="http://schemas.microsoft.com/office/drawing/2017/model3d">
                  <am3d:model3d r:embed="rId5">
                    <am3d:spPr>
                      <a:xfrm rot="20551575">
                        <a:off x="0" y="0"/>
                        <a:ext cx="848923" cy="69171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21312" ay="-1837097" az="1023692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2262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Modelo 3D 19" descr="Cone Vermelho">
                  <a:extLst>
                    <a:ext uri="{FF2B5EF4-FFF2-40B4-BE49-F238E27FC236}">
                      <a16:creationId xmlns:a16="http://schemas.microsoft.com/office/drawing/2014/main" id="{2734E067-BC13-470B-BEAE-F9E7293E7EF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551575">
                  <a:off x="6936658" y="4427990"/>
                  <a:ext cx="848923" cy="69171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Modelo 3D 20" descr="Cubo Vermelho">
                  <a:extLst>
                    <a:ext uri="{FF2B5EF4-FFF2-40B4-BE49-F238E27FC236}">
                      <a16:creationId xmlns:a16="http://schemas.microsoft.com/office/drawing/2014/main" id="{ED30CF0B-4219-4D60-8763-F3D4EA8D01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62937637"/>
                    </p:ext>
                  </p:extLst>
                </p:nvPr>
              </p:nvGraphicFramePr>
              <p:xfrm rot="251581">
                <a:off x="8788711" y="3329157"/>
                <a:ext cx="917819" cy="980784"/>
              </p:xfrm>
              <a:graphic>
                <a:graphicData uri="http://schemas.microsoft.com/office/drawing/2017/model3d">
                  <am3d:model3d r:embed="rId7">
                    <am3d:spPr>
                      <a:xfrm rot="251581">
                        <a:off x="0" y="0"/>
                        <a:ext cx="837143" cy="894573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73977" ay="3621678" az="2533213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3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Modelo 3D 20" descr="Cubo Vermelho">
                  <a:extLst>
                    <a:ext uri="{FF2B5EF4-FFF2-40B4-BE49-F238E27FC236}">
                      <a16:creationId xmlns:a16="http://schemas.microsoft.com/office/drawing/2014/main" id="{ED30CF0B-4219-4D60-8763-F3D4EA8D01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251581">
                  <a:off x="7975594" y="3881422"/>
                  <a:ext cx="837143" cy="894573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76792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D600A-2CB8-4779-A1BB-6E136F19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36958A8-CFED-4682-9FB6-E0FA67821A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Para definir o </a:t>
                </a:r>
                <a:r>
                  <a:rPr lang="pt-BR" b="1" dirty="0"/>
                  <a:t>campo de visão vertical </a:t>
                </a:r>
                <a:r>
                  <a:rPr lang="pt-BR" b="1" dirty="0">
                    <a:sym typeface="Symbol" panose="05050102010706020507" pitchFamily="18" charset="2"/>
                  </a:rPr>
                  <a:t></a:t>
                </a:r>
                <a:r>
                  <a:rPr lang="pt-BR" dirty="0"/>
                  <a:t>, a </a:t>
                </a:r>
                <a:r>
                  <a:rPr lang="pt-BR" dirty="0">
                    <a:solidFill>
                      <a:schemeClr val="accent3"/>
                    </a:solidFill>
                  </a:rPr>
                  <a:t>janela de projeção </a:t>
                </a:r>
                <a:r>
                  <a:rPr lang="pt-BR" dirty="0"/>
                  <a:t>deve ser colocada a uma </a:t>
                </a:r>
                <a:r>
                  <a:rPr lang="pt-BR" dirty="0">
                    <a:solidFill>
                      <a:schemeClr val="accent1"/>
                    </a:solidFill>
                  </a:rPr>
                  <a:t>distância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 dirty="0">
                    <a:solidFill>
                      <a:schemeClr val="accent1"/>
                    </a:solidFill>
                  </a:rPr>
                  <a:t> </a:t>
                </a:r>
                <a:r>
                  <a:rPr lang="pt-BR" dirty="0">
                    <a:solidFill>
                      <a:schemeClr val="accent2"/>
                    </a:solidFill>
                  </a:rPr>
                  <a:t>da origem</a:t>
                </a:r>
                <a:r>
                  <a:rPr lang="pt-BR" dirty="0"/>
                  <a:t>: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36958A8-CFED-4682-9FB6-E0FA67821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A53E7F16-C9E3-4038-B392-149AE3862E03}"/>
              </a:ext>
            </a:extLst>
          </p:cNvPr>
          <p:cNvGrpSpPr/>
          <p:nvPr/>
        </p:nvGrpSpPr>
        <p:grpSpPr>
          <a:xfrm>
            <a:off x="6654131" y="2916231"/>
            <a:ext cx="4908954" cy="3029997"/>
            <a:chOff x="6361234" y="2907645"/>
            <a:chExt cx="4908954" cy="3029997"/>
          </a:xfrm>
        </p:grpSpPr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2E658B41-CED8-4C90-BFEE-BF29EF8D68B6}"/>
                </a:ext>
              </a:extLst>
            </p:cNvPr>
            <p:cNvGrpSpPr/>
            <p:nvPr/>
          </p:nvGrpSpPr>
          <p:grpSpPr>
            <a:xfrm>
              <a:off x="6361234" y="2907645"/>
              <a:ext cx="4908954" cy="3029997"/>
              <a:chOff x="6322158" y="2567676"/>
              <a:chExt cx="4908954" cy="3029997"/>
            </a:xfrm>
          </p:grpSpPr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EFF6440A-DC6B-4B18-BDD8-7F57AC050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655" y="4133590"/>
                <a:ext cx="2980183" cy="705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C4B26F18-E6E4-4AAC-A5D4-A0BC1E893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266" y="4669063"/>
                <a:ext cx="1825827" cy="432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>
                <a:extLst>
                  <a:ext uri="{FF2B5EF4-FFF2-40B4-BE49-F238E27FC236}">
                    <a16:creationId xmlns:a16="http://schemas.microsoft.com/office/drawing/2014/main" id="{A81DE804-4959-4E16-9E86-BE108EB759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133591"/>
                <a:ext cx="1507198" cy="136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to 92">
                <a:extLst>
                  <a:ext uri="{FF2B5EF4-FFF2-40B4-BE49-F238E27FC236}">
                    <a16:creationId xmlns:a16="http://schemas.microsoft.com/office/drawing/2014/main" id="{02C6C68C-E8DE-4BD0-B323-D52B57298B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5839" y="2567677"/>
                <a:ext cx="0" cy="1565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1C8E1A3F-E7CD-4AD4-9F8D-F3B8C4E1A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7093" y="4140227"/>
                <a:ext cx="0" cy="960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to 94">
                <a:extLst>
                  <a:ext uri="{FF2B5EF4-FFF2-40B4-BE49-F238E27FC236}">
                    <a16:creationId xmlns:a16="http://schemas.microsoft.com/office/drawing/2014/main" id="{DBBD3D02-2575-4D91-96B8-BC3641D167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843027"/>
                <a:ext cx="4487567" cy="6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7969F623-491F-4EF1-9BA6-934A56DFB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839" y="2567676"/>
                <a:ext cx="2980185" cy="705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009CB61B-450C-4A4B-A92E-0A58BDB0F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639" y="2571021"/>
                <a:ext cx="1498200" cy="29334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FE319734-C660-449E-AB7F-0CECAFA99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728" y="3726810"/>
                <a:ext cx="1823180" cy="413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38A85402-762F-4A5A-9F00-E0CB8FF7E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3728" y="3726810"/>
                <a:ext cx="0" cy="942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0DA24C07-BA7C-4F5C-B50D-E0B2B2EF5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6024" y="3273030"/>
                <a:ext cx="0" cy="15659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9A0FDC8-0294-41FA-9AF4-B179E38672EC}"/>
                  </a:ext>
                </a:extLst>
              </p:cNvPr>
              <p:cNvSpPr txBox="1"/>
              <p:nvPr/>
            </p:nvSpPr>
            <p:spPr>
              <a:xfrm>
                <a:off x="9925026" y="4486266"/>
                <a:ext cx="1306086" cy="276999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far plane</a:t>
                </a:r>
              </a:p>
            </p:txBody>
          </p:sp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ED9B3243-7291-4293-9320-051054F3D7BC}"/>
                  </a:ext>
                </a:extLst>
              </p:cNvPr>
              <p:cNvSpPr txBox="1"/>
              <p:nvPr/>
            </p:nvSpPr>
            <p:spPr>
              <a:xfrm>
                <a:off x="8140013" y="4743083"/>
                <a:ext cx="1306086" cy="276999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near plane</a:t>
                </a:r>
              </a:p>
            </p:txBody>
          </p:sp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6347412E-F847-4774-898A-341393458BEF}"/>
                  </a:ext>
                </a:extLst>
              </p:cNvPr>
              <p:cNvSpPr/>
              <p:nvPr/>
            </p:nvSpPr>
            <p:spPr>
              <a:xfrm>
                <a:off x="6443809" y="5468802"/>
                <a:ext cx="67657" cy="676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Arco 103">
                <a:extLst>
                  <a:ext uri="{FF2B5EF4-FFF2-40B4-BE49-F238E27FC236}">
                    <a16:creationId xmlns:a16="http://schemas.microsoft.com/office/drawing/2014/main" id="{486B7409-E199-44BE-9219-64F78898C83C}"/>
                  </a:ext>
                </a:extLst>
              </p:cNvPr>
              <p:cNvSpPr/>
              <p:nvPr/>
            </p:nvSpPr>
            <p:spPr>
              <a:xfrm>
                <a:off x="6816675" y="5041338"/>
                <a:ext cx="508932" cy="495121"/>
              </a:xfrm>
              <a:prstGeom prst="arc">
                <a:avLst>
                  <a:gd name="adj1" fmla="val 18934493"/>
                  <a:gd name="adj2" fmla="val 127457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Arco 104">
                <a:extLst>
                  <a:ext uri="{FF2B5EF4-FFF2-40B4-BE49-F238E27FC236}">
                    <a16:creationId xmlns:a16="http://schemas.microsoft.com/office/drawing/2014/main" id="{EB128BC1-92C3-465C-BEB5-15F2CBD2B855}"/>
                  </a:ext>
                </a:extLst>
              </p:cNvPr>
              <p:cNvSpPr/>
              <p:nvPr/>
            </p:nvSpPr>
            <p:spPr>
              <a:xfrm>
                <a:off x="6322158" y="5102552"/>
                <a:ext cx="508932" cy="495121"/>
              </a:xfrm>
              <a:prstGeom prst="arc">
                <a:avLst>
                  <a:gd name="adj1" fmla="val 17540241"/>
                  <a:gd name="adj2" fmla="val 2110895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CaixaDeTexto 105">
                <a:extLst>
                  <a:ext uri="{FF2B5EF4-FFF2-40B4-BE49-F238E27FC236}">
                    <a16:creationId xmlns:a16="http://schemas.microsoft.com/office/drawing/2014/main" id="{155995A4-3756-44F8-902C-042FF6BA4062}"/>
                  </a:ext>
                </a:extLst>
              </p:cNvPr>
              <p:cNvSpPr txBox="1"/>
              <p:nvPr/>
            </p:nvSpPr>
            <p:spPr>
              <a:xfrm>
                <a:off x="7302413" y="5025028"/>
                <a:ext cx="3482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ym typeface="Symbol" panose="05050102010706020507" pitchFamily="18" charset="2"/>
                  </a:rPr>
                  <a:t></a:t>
                </a:r>
                <a:endParaRPr lang="pt-BR" sz="1400" dirty="0"/>
              </a:p>
            </p:txBody>
          </p:sp>
          <p:sp>
            <p:nvSpPr>
              <p:cNvPr id="107" name="CaixaDeTexto 106">
                <a:extLst>
                  <a:ext uri="{FF2B5EF4-FFF2-40B4-BE49-F238E27FC236}">
                    <a16:creationId xmlns:a16="http://schemas.microsoft.com/office/drawing/2014/main" id="{08971AE0-532B-43D6-9654-ECF56F4CF23C}"/>
                  </a:ext>
                </a:extLst>
              </p:cNvPr>
              <p:cNvSpPr txBox="1"/>
              <p:nvPr/>
            </p:nvSpPr>
            <p:spPr>
              <a:xfrm rot="2561484">
                <a:off x="6735834" y="4936924"/>
                <a:ext cx="3482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ym typeface="Symbol" panose="05050102010706020507" pitchFamily="18" charset="2"/>
                  </a:rPr>
                  <a:t></a:t>
                </a:r>
                <a:endParaRPr lang="pt-BR" sz="1400" dirty="0"/>
              </a:p>
            </p:txBody>
          </p:sp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2703570B-C719-4E5F-8934-E54226B9C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662" y="4900667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FEA3624B-0775-4137-ABC0-AB823C5F5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1186" y="4538218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to 109">
                <a:extLst>
                  <a:ext uri="{FF2B5EF4-FFF2-40B4-BE49-F238E27FC236}">
                    <a16:creationId xmlns:a16="http://schemas.microsoft.com/office/drawing/2014/main" id="{4220E431-8C51-4103-8C4E-C79611287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03" y="4243905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to 110">
                <a:extLst>
                  <a:ext uri="{FF2B5EF4-FFF2-40B4-BE49-F238E27FC236}">
                    <a16:creationId xmlns:a16="http://schemas.microsoft.com/office/drawing/2014/main" id="{EB7B6388-D691-4512-999D-DF5485C41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8124" y="4248866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CaixaDeTexto 111">
                <a:extLst>
                  <a:ext uri="{FF2B5EF4-FFF2-40B4-BE49-F238E27FC236}">
                    <a16:creationId xmlns:a16="http://schemas.microsoft.com/office/drawing/2014/main" id="{D5DB3E04-38CD-4049-AC34-E26D7D504976}"/>
                  </a:ext>
                </a:extLst>
              </p:cNvPr>
              <p:cNvSpPr txBox="1"/>
              <p:nvPr/>
            </p:nvSpPr>
            <p:spPr>
              <a:xfrm>
                <a:off x="6872334" y="4815104"/>
                <a:ext cx="1817840" cy="261610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/>
                  <a:t>projection window</a:t>
                </a:r>
              </a:p>
            </p:txBody>
          </p:sp>
          <p:cxnSp>
            <p:nvCxnSpPr>
              <p:cNvPr id="113" name="Conector reto 112">
                <a:extLst>
                  <a:ext uri="{FF2B5EF4-FFF2-40B4-BE49-F238E27FC236}">
                    <a16:creationId xmlns:a16="http://schemas.microsoft.com/office/drawing/2014/main" id="{34D0413B-3340-4D95-9732-55E365E95A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3279667"/>
                <a:ext cx="4487567" cy="22248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Triângulo Retângulo 136">
              <a:extLst>
                <a:ext uri="{FF2B5EF4-FFF2-40B4-BE49-F238E27FC236}">
                  <a16:creationId xmlns:a16="http://schemas.microsoft.com/office/drawing/2014/main" id="{7721C4CB-FEF6-4F6B-B7BB-0F3ECADC8F0F}"/>
                </a:ext>
              </a:extLst>
            </p:cNvPr>
            <p:cNvSpPr/>
            <p:nvPr/>
          </p:nvSpPr>
          <p:spPr>
            <a:xfrm flipH="1">
              <a:off x="6503555" y="3622739"/>
              <a:ext cx="4491541" cy="2228091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1541" h="2228091">
                  <a:moveTo>
                    <a:pt x="0" y="1558194"/>
                  </a:moveTo>
                  <a:lnTo>
                    <a:pt x="0" y="0"/>
                  </a:lnTo>
                  <a:lnTo>
                    <a:pt x="4491541" y="2228091"/>
                  </a:lnTo>
                  <a:lnTo>
                    <a:pt x="0" y="15581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A86C614-86BC-41D8-87CE-803B96B0947D}"/>
              </a:ext>
            </a:extLst>
          </p:cNvPr>
          <p:cNvGrpSpPr/>
          <p:nvPr/>
        </p:nvGrpSpPr>
        <p:grpSpPr>
          <a:xfrm>
            <a:off x="978087" y="2893234"/>
            <a:ext cx="5104319" cy="2984283"/>
            <a:chOff x="978087" y="2893234"/>
            <a:chExt cx="5104319" cy="2984283"/>
          </a:xfrm>
        </p:grpSpPr>
        <p:sp>
          <p:nvSpPr>
            <p:cNvPr id="139" name="Triângulo Retângulo 136">
              <a:extLst>
                <a:ext uri="{FF2B5EF4-FFF2-40B4-BE49-F238E27FC236}">
                  <a16:creationId xmlns:a16="http://schemas.microsoft.com/office/drawing/2014/main" id="{BA2F720F-11DD-4A80-B68D-3074BED29D4E}"/>
                </a:ext>
              </a:extLst>
            </p:cNvPr>
            <p:cNvSpPr/>
            <p:nvPr/>
          </p:nvSpPr>
          <p:spPr>
            <a:xfrm flipH="1">
              <a:off x="2045453" y="3313684"/>
              <a:ext cx="4036953" cy="2461936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3229479"/>
                <a:gd name="connsiteY0" fmla="*/ 1558194 h 1558194"/>
                <a:gd name="connsiteX1" fmla="*/ 0 w 3229479"/>
                <a:gd name="connsiteY1" fmla="*/ 0 h 1558194"/>
                <a:gd name="connsiteX2" fmla="*/ 3229479 w 3229479"/>
                <a:gd name="connsiteY2" fmla="*/ 1420053 h 1558194"/>
                <a:gd name="connsiteX3" fmla="*/ 0 w 3229479"/>
                <a:gd name="connsiteY3" fmla="*/ 1558194 h 1558194"/>
                <a:gd name="connsiteX0" fmla="*/ 0 w 3229479"/>
                <a:gd name="connsiteY0" fmla="*/ 2785332 h 2785332"/>
                <a:gd name="connsiteX1" fmla="*/ 0 w 3229479"/>
                <a:gd name="connsiteY1" fmla="*/ 0 h 2785332"/>
                <a:gd name="connsiteX2" fmla="*/ 3229479 w 3229479"/>
                <a:gd name="connsiteY2" fmla="*/ 1420053 h 2785332"/>
                <a:gd name="connsiteX3" fmla="*/ 0 w 3229479"/>
                <a:gd name="connsiteY3" fmla="*/ 2785332 h 2785332"/>
                <a:gd name="connsiteX0" fmla="*/ 0 w 3240592"/>
                <a:gd name="connsiteY0" fmla="*/ 2785332 h 2785332"/>
                <a:gd name="connsiteX1" fmla="*/ 0 w 3240592"/>
                <a:gd name="connsiteY1" fmla="*/ 0 h 2785332"/>
                <a:gd name="connsiteX2" fmla="*/ 3240592 w 3240592"/>
                <a:gd name="connsiteY2" fmla="*/ 1426403 h 2785332"/>
                <a:gd name="connsiteX3" fmla="*/ 0 w 3240592"/>
                <a:gd name="connsiteY3" fmla="*/ 2785332 h 27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592" h="2785332">
                  <a:moveTo>
                    <a:pt x="0" y="2785332"/>
                  </a:moveTo>
                  <a:lnTo>
                    <a:pt x="0" y="0"/>
                  </a:lnTo>
                  <a:lnTo>
                    <a:pt x="3240592" y="1426403"/>
                  </a:lnTo>
                  <a:lnTo>
                    <a:pt x="0" y="278533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5EDDEC3A-83DA-409A-A6E1-486A5D9CC08C}"/>
                </a:ext>
              </a:extLst>
            </p:cNvPr>
            <p:cNvCxnSpPr>
              <a:cxnSpLocks/>
            </p:cNvCxnSpPr>
            <p:nvPr/>
          </p:nvCxnSpPr>
          <p:spPr>
            <a:xfrm>
              <a:off x="6073026" y="3313685"/>
              <a:ext cx="0" cy="2459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30E5C40F-BD40-4BAD-9FBC-D96637683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9002" y="3313686"/>
              <a:ext cx="3994023" cy="1259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Arco 81">
              <a:extLst>
                <a:ext uri="{FF2B5EF4-FFF2-40B4-BE49-F238E27FC236}">
                  <a16:creationId xmlns:a16="http://schemas.microsoft.com/office/drawing/2014/main" id="{6AC1DD1D-EAC3-41CC-9F7C-7FD89DD72C7F}"/>
                </a:ext>
              </a:extLst>
            </p:cNvPr>
            <p:cNvSpPr/>
            <p:nvPr/>
          </p:nvSpPr>
          <p:spPr>
            <a:xfrm>
              <a:off x="2177913" y="4381965"/>
              <a:ext cx="364738" cy="312543"/>
            </a:xfrm>
            <a:prstGeom prst="arc">
              <a:avLst>
                <a:gd name="adj1" fmla="val 19628688"/>
                <a:gd name="adj2" fmla="val 6030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CaixaDeTexto 83">
                  <a:extLst>
                    <a:ext uri="{FF2B5EF4-FFF2-40B4-BE49-F238E27FC236}">
                      <a16:creationId xmlns:a16="http://schemas.microsoft.com/office/drawing/2014/main" id="{75E61689-E8A3-4719-82F2-1CAF035A756B}"/>
                    </a:ext>
                  </a:extLst>
                </p:cNvPr>
                <p:cNvSpPr txBox="1"/>
                <p:nvPr/>
              </p:nvSpPr>
              <p:spPr>
                <a:xfrm>
                  <a:off x="2514825" y="4316754"/>
                  <a:ext cx="50277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pt-BR" sz="12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pt-BR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𝛼</m:t>
                            </m:r>
                          </m:num>
                          <m:den>
                            <m:r>
                              <a:rPr lang="pt-BR" sz="12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84" name="CaixaDeTexto 83">
                  <a:extLst>
                    <a:ext uri="{FF2B5EF4-FFF2-40B4-BE49-F238E27FC236}">
                      <a16:creationId xmlns:a16="http://schemas.microsoft.com/office/drawing/2014/main" id="{75E61689-E8A3-4719-82F2-1CAF035A7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25" y="4316754"/>
                  <a:ext cx="50277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195" t="-91304" r="-54878" b="-1456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3042A35E-8384-4578-8EEC-922D86EDF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79002" y="4573274"/>
              <a:ext cx="3994024" cy="1199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DF8758B9-3B1B-470D-8AE9-A19B7771B204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11" y="4175873"/>
              <a:ext cx="0" cy="7714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89CA67A9-B1EB-4CC5-8EDA-6A899F3F8819}"/>
                </a:ext>
              </a:extLst>
            </p:cNvPr>
            <p:cNvCxnSpPr>
              <a:cxnSpLocks/>
            </p:cNvCxnSpPr>
            <p:nvPr/>
          </p:nvCxnSpPr>
          <p:spPr>
            <a:xfrm>
              <a:off x="4228674" y="3890641"/>
              <a:ext cx="0" cy="1330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1218D8F3-2AC0-4FEF-BCE1-5E7ADCC3EE80}"/>
                </a:ext>
              </a:extLst>
            </p:cNvPr>
            <p:cNvSpPr txBox="1"/>
            <p:nvPr/>
          </p:nvSpPr>
          <p:spPr>
            <a:xfrm>
              <a:off x="3104569" y="5569740"/>
              <a:ext cx="1247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Vista Lateral</a:t>
              </a:r>
            </a:p>
          </p:txBody>
        </p: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3722E4F2-0D7E-49B6-8CDA-49737382A09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831" y="4573274"/>
              <a:ext cx="40201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815BE6F8-66F6-4A0B-8744-01AEC4E8C4C5}"/>
                </a:ext>
              </a:extLst>
            </p:cNvPr>
            <p:cNvSpPr txBox="1"/>
            <p:nvPr/>
          </p:nvSpPr>
          <p:spPr>
            <a:xfrm>
              <a:off x="1457779" y="3692801"/>
              <a:ext cx="1578601" cy="24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projection window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7367BAD-D7F8-4B3A-8012-41ECA9D64E16}"/>
                </a:ext>
              </a:extLst>
            </p:cNvPr>
            <p:cNvSpPr txBox="1"/>
            <p:nvPr/>
          </p:nvSpPr>
          <p:spPr>
            <a:xfrm>
              <a:off x="2934750" y="3308147"/>
              <a:ext cx="1001477" cy="24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near plane</a:t>
              </a: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14D27E0F-6F9B-41D3-8777-FB4853284DF7}"/>
                </a:ext>
              </a:extLst>
            </p:cNvPr>
            <p:cNvSpPr/>
            <p:nvPr/>
          </p:nvSpPr>
          <p:spPr>
            <a:xfrm rot="255342">
              <a:off x="3947319" y="3517728"/>
              <a:ext cx="281910" cy="310397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7F63E5BC-1B5C-447B-BA5B-09B36FC4B083}"/>
                </a:ext>
              </a:extLst>
            </p:cNvPr>
            <p:cNvSpPr/>
            <p:nvPr/>
          </p:nvSpPr>
          <p:spPr>
            <a:xfrm>
              <a:off x="3017599" y="3838157"/>
              <a:ext cx="309023" cy="297322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CaixaDeTexto 122">
                  <a:extLst>
                    <a:ext uri="{FF2B5EF4-FFF2-40B4-BE49-F238E27FC236}">
                      <a16:creationId xmlns:a16="http://schemas.microsoft.com/office/drawing/2014/main" id="{370ED694-156A-4BCF-BED6-B6C61EE78FEB}"/>
                    </a:ext>
                  </a:extLst>
                </p:cNvPr>
                <p:cNvSpPr txBox="1"/>
                <p:nvPr/>
              </p:nvSpPr>
              <p:spPr>
                <a:xfrm>
                  <a:off x="3069689" y="4955910"/>
                  <a:ext cx="50277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23" name="CaixaDeTexto 122">
                  <a:extLst>
                    <a:ext uri="{FF2B5EF4-FFF2-40B4-BE49-F238E27FC236}">
                      <a16:creationId xmlns:a16="http://schemas.microsoft.com/office/drawing/2014/main" id="{370ED694-156A-4BCF-BED6-B6C61EE78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689" y="4955910"/>
                  <a:ext cx="50277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92885138-91DC-42F5-A107-500A5B1AFA2A}"/>
                </a:ext>
              </a:extLst>
            </p:cNvPr>
            <p:cNvSpPr/>
            <p:nvPr/>
          </p:nvSpPr>
          <p:spPr>
            <a:xfrm>
              <a:off x="2052603" y="4543372"/>
              <a:ext cx="83375" cy="598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1700B028-9497-43D9-A5A9-75493BC358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4291" y="4570997"/>
              <a:ext cx="1231738" cy="80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have Direita 130">
              <a:extLst>
                <a:ext uri="{FF2B5EF4-FFF2-40B4-BE49-F238E27FC236}">
                  <a16:creationId xmlns:a16="http://schemas.microsoft.com/office/drawing/2014/main" id="{75B19336-23D7-4D70-9C5F-060A59EDA174}"/>
                </a:ext>
              </a:extLst>
            </p:cNvPr>
            <p:cNvSpPr/>
            <p:nvPr/>
          </p:nvSpPr>
          <p:spPr>
            <a:xfrm>
              <a:off x="3449879" y="4175873"/>
              <a:ext cx="129537" cy="38203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A53B02AD-A6DC-4424-A0DE-58BFB8A8F6E9}"/>
                </a:ext>
              </a:extLst>
            </p:cNvPr>
            <p:cNvSpPr txBox="1"/>
            <p:nvPr/>
          </p:nvSpPr>
          <p:spPr>
            <a:xfrm>
              <a:off x="3538031" y="423087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96510B54-CBA8-4371-9B46-160D7282459B}"/>
                    </a:ext>
                  </a:extLst>
                </p:cNvPr>
                <p:cNvSpPr txBox="1"/>
                <p:nvPr/>
              </p:nvSpPr>
              <p:spPr>
                <a:xfrm>
                  <a:off x="4466594" y="3894283"/>
                  <a:ext cx="1260281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96510B54-CBA8-4371-9B46-160D72824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594" y="3894283"/>
                  <a:ext cx="1260281" cy="46262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CaixaDeTexto 134">
                  <a:extLst>
                    <a:ext uri="{FF2B5EF4-FFF2-40B4-BE49-F238E27FC236}">
                      <a16:creationId xmlns:a16="http://schemas.microsoft.com/office/drawing/2014/main" id="{1433BAC7-1C96-4654-A8FA-74F596FF3E69}"/>
                    </a:ext>
                  </a:extLst>
                </p:cNvPr>
                <p:cNvSpPr txBox="1"/>
                <p:nvPr/>
              </p:nvSpPr>
              <p:spPr>
                <a:xfrm>
                  <a:off x="4473295" y="4787091"/>
                  <a:ext cx="124425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b="0" i="0" smtClean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35" name="CaixaDeTexto 134">
                  <a:extLst>
                    <a:ext uri="{FF2B5EF4-FFF2-40B4-BE49-F238E27FC236}">
                      <a16:creationId xmlns:a16="http://schemas.microsoft.com/office/drawing/2014/main" id="{1433BAC7-1C96-4654-A8FA-74F596FF3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295" y="4787091"/>
                  <a:ext cx="1244251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3431" t="-151220" r="-32353" b="-24634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E103E467-2AEB-42E3-928B-63FE95460201}"/>
                </a:ext>
              </a:extLst>
            </p:cNvPr>
            <p:cNvSpPr txBox="1"/>
            <p:nvPr/>
          </p:nvSpPr>
          <p:spPr>
            <a:xfrm>
              <a:off x="4821020" y="2893234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far plane</a:t>
              </a: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0222397E-4C52-4FA7-8CEE-08D4037FD557}"/>
                </a:ext>
              </a:extLst>
            </p:cNvPr>
            <p:cNvSpPr/>
            <p:nvPr/>
          </p:nvSpPr>
          <p:spPr>
            <a:xfrm rot="21120053">
              <a:off x="5725735" y="3003487"/>
              <a:ext cx="312615" cy="276999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Modelo 3D 59" descr="Câmera de vídeo">
                  <a:extLst>
                    <a:ext uri="{FF2B5EF4-FFF2-40B4-BE49-F238E27FC236}">
                      <a16:creationId xmlns:a16="http://schemas.microsoft.com/office/drawing/2014/main" id="{C6297657-A401-495F-A849-EC5F0A7976C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514674"/>
                    </p:ext>
                  </p:extLst>
                </p:nvPr>
              </p:nvGraphicFramePr>
              <p:xfrm>
                <a:off x="978087" y="4183612"/>
                <a:ext cx="1212239" cy="597065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212239" cy="597065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7600000"/>
                      <am3d:up dx="0" dy="36000000" dz="0"/>
                      <am3d:lookAt x="0" y="0" z="0"/>
                      <am3d:perspective fov="1244139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54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Modelo 3D 59" descr="Câmera de vídeo">
                  <a:extLst>
                    <a:ext uri="{FF2B5EF4-FFF2-40B4-BE49-F238E27FC236}">
                      <a16:creationId xmlns:a16="http://schemas.microsoft.com/office/drawing/2014/main" id="{C6297657-A401-495F-A849-EC5F0A7976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8087" y="4183612"/>
                  <a:ext cx="1212239" cy="597065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06457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D600A-2CB8-4779-A1BB-6E136F19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6958A8-CFED-4682-9FB6-E0FA6782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</a:t>
            </a:r>
            <a:r>
              <a:rPr lang="pt-BR" dirty="0">
                <a:solidFill>
                  <a:schemeClr val="accent3"/>
                </a:solidFill>
              </a:rPr>
              <a:t>achar </a:t>
            </a:r>
            <a:r>
              <a:rPr lang="pt-BR" dirty="0">
                <a:solidFill>
                  <a:schemeClr val="accent3"/>
                </a:solidFill>
                <a:sym typeface="Symbol" panose="05050102010706020507" pitchFamily="18" charset="2"/>
              </a:rPr>
              <a:t></a:t>
            </a:r>
            <a:r>
              <a:rPr lang="pt-BR" dirty="0">
                <a:sym typeface="Symbol" panose="05050102010706020507" pitchFamily="18" charset="2"/>
              </a:rPr>
              <a:t> </a:t>
            </a:r>
            <a:r>
              <a:rPr lang="pt-BR" dirty="0">
                <a:solidFill>
                  <a:schemeClr val="accent1"/>
                </a:solidFill>
                <a:sym typeface="Symbol" panose="05050102010706020507" pitchFamily="18" charset="2"/>
              </a:rPr>
              <a:t>analisando</a:t>
            </a:r>
            <a:r>
              <a:rPr lang="pt-BR" dirty="0">
                <a:sym typeface="Symbol" panose="05050102010706020507" pitchFamily="18" charset="2"/>
              </a:rPr>
              <a:t> a </a:t>
            </a:r>
            <a:r>
              <a:rPr lang="pt-BR" dirty="0">
                <a:solidFill>
                  <a:schemeClr val="accent2"/>
                </a:solidFill>
                <a:sym typeface="Symbol" panose="05050102010706020507" pitchFamily="18" charset="2"/>
              </a:rPr>
              <a:t>visão superior</a:t>
            </a:r>
            <a:endParaRPr lang="pt-BR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aixaDeTexto 132">
                <a:extLst>
                  <a:ext uri="{FF2B5EF4-FFF2-40B4-BE49-F238E27FC236}">
                    <a16:creationId xmlns:a16="http://schemas.microsoft.com/office/drawing/2014/main" id="{96510B54-CBA8-4371-9B46-160D7282459B}"/>
                  </a:ext>
                </a:extLst>
              </p:cNvPr>
              <p:cNvSpPr txBox="1"/>
              <p:nvPr/>
            </p:nvSpPr>
            <p:spPr>
              <a:xfrm>
                <a:off x="5813523" y="3517184"/>
                <a:ext cx="1261884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3" name="CaixaDeTexto 132">
                <a:extLst>
                  <a:ext uri="{FF2B5EF4-FFF2-40B4-BE49-F238E27FC236}">
                    <a16:creationId xmlns:a16="http://schemas.microsoft.com/office/drawing/2014/main" id="{96510B54-CBA8-4371-9B46-160D72824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523" y="3517184"/>
                <a:ext cx="1261884" cy="421719"/>
              </a:xfrm>
              <a:prstGeom prst="rect">
                <a:avLst/>
              </a:prstGeom>
              <a:blipFill>
                <a:blip r:embed="rId3"/>
                <a:stretch>
                  <a:fillRect l="-2899" t="-72464" r="-2415" b="-123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1433BAC7-1C96-4654-A8FA-74F596FF3E69}"/>
                  </a:ext>
                </a:extLst>
              </p:cNvPr>
              <p:cNvSpPr txBox="1"/>
              <p:nvPr/>
            </p:nvSpPr>
            <p:spPr>
              <a:xfrm>
                <a:off x="5813939" y="3042839"/>
                <a:ext cx="12442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1433BAC7-1C96-4654-A8FA-74F596FF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939" y="3042839"/>
                <a:ext cx="1244250" cy="246221"/>
              </a:xfrm>
              <a:prstGeom prst="rect">
                <a:avLst/>
              </a:prstGeom>
              <a:blipFill>
                <a:blip r:embed="rId4"/>
                <a:stretch>
                  <a:fillRect l="-3431" t="-151220" r="-32353" b="-2463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A53E7F16-C9E3-4038-B392-149AE3862E03}"/>
              </a:ext>
            </a:extLst>
          </p:cNvPr>
          <p:cNvGrpSpPr/>
          <p:nvPr/>
        </p:nvGrpSpPr>
        <p:grpSpPr>
          <a:xfrm>
            <a:off x="8358034" y="2878041"/>
            <a:ext cx="3038633" cy="1879374"/>
            <a:chOff x="6361234" y="2901487"/>
            <a:chExt cx="4908954" cy="3036155"/>
          </a:xfrm>
        </p:grpSpPr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2E658B41-CED8-4C90-BFEE-BF29EF8D68B6}"/>
                </a:ext>
              </a:extLst>
            </p:cNvPr>
            <p:cNvGrpSpPr/>
            <p:nvPr/>
          </p:nvGrpSpPr>
          <p:grpSpPr>
            <a:xfrm>
              <a:off x="6361234" y="2907645"/>
              <a:ext cx="4908954" cy="3029997"/>
              <a:chOff x="6322158" y="2567676"/>
              <a:chExt cx="4908954" cy="3029997"/>
            </a:xfrm>
          </p:grpSpPr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EFF6440A-DC6B-4B18-BDD8-7F57AC050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655" y="4133590"/>
                <a:ext cx="2980183" cy="705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C4B26F18-E6E4-4AAC-A5D4-A0BC1E893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266" y="4669063"/>
                <a:ext cx="1825827" cy="432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>
                <a:extLst>
                  <a:ext uri="{FF2B5EF4-FFF2-40B4-BE49-F238E27FC236}">
                    <a16:creationId xmlns:a16="http://schemas.microsoft.com/office/drawing/2014/main" id="{A81DE804-4959-4E16-9E86-BE108EB759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133591"/>
                <a:ext cx="1507198" cy="136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to 92">
                <a:extLst>
                  <a:ext uri="{FF2B5EF4-FFF2-40B4-BE49-F238E27FC236}">
                    <a16:creationId xmlns:a16="http://schemas.microsoft.com/office/drawing/2014/main" id="{02C6C68C-E8DE-4BD0-B323-D52B57298B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5839" y="2567677"/>
                <a:ext cx="0" cy="1565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1C8E1A3F-E7CD-4AD4-9F8D-F3B8C4E1A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7093" y="4140227"/>
                <a:ext cx="0" cy="960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to 94">
                <a:extLst>
                  <a:ext uri="{FF2B5EF4-FFF2-40B4-BE49-F238E27FC236}">
                    <a16:creationId xmlns:a16="http://schemas.microsoft.com/office/drawing/2014/main" id="{DBBD3D02-2575-4D91-96B8-BC3641D167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843027"/>
                <a:ext cx="4487567" cy="6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7969F623-491F-4EF1-9BA6-934A56DFB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839" y="2567676"/>
                <a:ext cx="2980185" cy="705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009CB61B-450C-4A4B-A92E-0A58BDB0F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639" y="2571021"/>
                <a:ext cx="1498200" cy="29334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FE319734-C660-449E-AB7F-0CECAFA99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728" y="3726810"/>
                <a:ext cx="1823180" cy="413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38A85402-762F-4A5A-9F00-E0CB8FF7E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3728" y="3726810"/>
                <a:ext cx="0" cy="942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0DA24C07-BA7C-4F5C-B50D-E0B2B2EF5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6024" y="3273030"/>
                <a:ext cx="0" cy="15659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9A0FDC8-0294-41FA-9AF4-B179E38672EC}"/>
                  </a:ext>
                </a:extLst>
              </p:cNvPr>
              <p:cNvSpPr txBox="1"/>
              <p:nvPr/>
            </p:nvSpPr>
            <p:spPr>
              <a:xfrm>
                <a:off x="9925027" y="4486265"/>
                <a:ext cx="1306085" cy="323192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dirty="0"/>
                  <a:t>far plane</a:t>
                </a:r>
              </a:p>
            </p:txBody>
          </p:sp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ED9B3243-7291-4293-9320-051054F3D7BC}"/>
                  </a:ext>
                </a:extLst>
              </p:cNvPr>
              <p:cNvSpPr txBox="1"/>
              <p:nvPr/>
            </p:nvSpPr>
            <p:spPr>
              <a:xfrm>
                <a:off x="8140013" y="4743084"/>
                <a:ext cx="1306085" cy="323192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dirty="0"/>
                  <a:t>near plane</a:t>
                </a:r>
              </a:p>
            </p:txBody>
          </p:sp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6347412E-F847-4774-898A-341393458BEF}"/>
                  </a:ext>
                </a:extLst>
              </p:cNvPr>
              <p:cNvSpPr/>
              <p:nvPr/>
            </p:nvSpPr>
            <p:spPr>
              <a:xfrm>
                <a:off x="6443809" y="5468802"/>
                <a:ext cx="67657" cy="676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00"/>
              </a:p>
            </p:txBody>
          </p:sp>
          <p:sp>
            <p:nvSpPr>
              <p:cNvPr id="104" name="Arco 103">
                <a:extLst>
                  <a:ext uri="{FF2B5EF4-FFF2-40B4-BE49-F238E27FC236}">
                    <a16:creationId xmlns:a16="http://schemas.microsoft.com/office/drawing/2014/main" id="{486B7409-E199-44BE-9219-64F78898C83C}"/>
                  </a:ext>
                </a:extLst>
              </p:cNvPr>
              <p:cNvSpPr/>
              <p:nvPr/>
            </p:nvSpPr>
            <p:spPr>
              <a:xfrm>
                <a:off x="6816675" y="5041338"/>
                <a:ext cx="508932" cy="495121"/>
              </a:xfrm>
              <a:prstGeom prst="arc">
                <a:avLst>
                  <a:gd name="adj1" fmla="val 18934493"/>
                  <a:gd name="adj2" fmla="val 127457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000"/>
              </a:p>
            </p:txBody>
          </p:sp>
          <p:sp>
            <p:nvSpPr>
              <p:cNvPr id="105" name="Arco 104">
                <a:extLst>
                  <a:ext uri="{FF2B5EF4-FFF2-40B4-BE49-F238E27FC236}">
                    <a16:creationId xmlns:a16="http://schemas.microsoft.com/office/drawing/2014/main" id="{EB128BC1-92C3-465C-BEB5-15F2CBD2B855}"/>
                  </a:ext>
                </a:extLst>
              </p:cNvPr>
              <p:cNvSpPr/>
              <p:nvPr/>
            </p:nvSpPr>
            <p:spPr>
              <a:xfrm>
                <a:off x="6322158" y="5102552"/>
                <a:ext cx="508932" cy="495121"/>
              </a:xfrm>
              <a:prstGeom prst="arc">
                <a:avLst>
                  <a:gd name="adj1" fmla="val 17540241"/>
                  <a:gd name="adj2" fmla="val 2110895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000"/>
              </a:p>
            </p:txBody>
          </p:sp>
          <p:sp>
            <p:nvSpPr>
              <p:cNvPr id="106" name="CaixaDeTexto 105">
                <a:extLst>
                  <a:ext uri="{FF2B5EF4-FFF2-40B4-BE49-F238E27FC236}">
                    <a16:creationId xmlns:a16="http://schemas.microsoft.com/office/drawing/2014/main" id="{155995A4-3756-44F8-902C-042FF6BA4062}"/>
                  </a:ext>
                </a:extLst>
              </p:cNvPr>
              <p:cNvSpPr txBox="1"/>
              <p:nvPr/>
            </p:nvSpPr>
            <p:spPr>
              <a:xfrm>
                <a:off x="7302411" y="5025028"/>
                <a:ext cx="348218" cy="348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800" dirty="0">
                    <a:sym typeface="Symbol" panose="05050102010706020507" pitchFamily="18" charset="2"/>
                  </a:rPr>
                  <a:t></a:t>
                </a:r>
                <a:endParaRPr lang="pt-BR" sz="800" dirty="0"/>
              </a:p>
            </p:txBody>
          </p:sp>
          <p:sp>
            <p:nvSpPr>
              <p:cNvPr id="107" name="CaixaDeTexto 106">
                <a:extLst>
                  <a:ext uri="{FF2B5EF4-FFF2-40B4-BE49-F238E27FC236}">
                    <a16:creationId xmlns:a16="http://schemas.microsoft.com/office/drawing/2014/main" id="{08971AE0-532B-43D6-9654-ECF56F4CF23C}"/>
                  </a:ext>
                </a:extLst>
              </p:cNvPr>
              <p:cNvSpPr txBox="1"/>
              <p:nvPr/>
            </p:nvSpPr>
            <p:spPr>
              <a:xfrm rot="2561484">
                <a:off x="6735833" y="4916784"/>
                <a:ext cx="348218" cy="348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800" dirty="0">
                    <a:sym typeface="Symbol" panose="05050102010706020507" pitchFamily="18" charset="2"/>
                  </a:rPr>
                  <a:t></a:t>
                </a:r>
                <a:endParaRPr lang="pt-BR" sz="800" dirty="0"/>
              </a:p>
            </p:txBody>
          </p:sp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2703570B-C719-4E5F-8934-E54226B9C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662" y="4900667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FEA3624B-0775-4137-ABC0-AB823C5F5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1186" y="4538218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to 109">
                <a:extLst>
                  <a:ext uri="{FF2B5EF4-FFF2-40B4-BE49-F238E27FC236}">
                    <a16:creationId xmlns:a16="http://schemas.microsoft.com/office/drawing/2014/main" id="{4220E431-8C51-4103-8C4E-C79611287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03" y="4243905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to 110">
                <a:extLst>
                  <a:ext uri="{FF2B5EF4-FFF2-40B4-BE49-F238E27FC236}">
                    <a16:creationId xmlns:a16="http://schemas.microsoft.com/office/drawing/2014/main" id="{EB7B6388-D691-4512-999D-DF5485C41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8124" y="4248866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CaixaDeTexto 111">
                <a:extLst>
                  <a:ext uri="{FF2B5EF4-FFF2-40B4-BE49-F238E27FC236}">
                    <a16:creationId xmlns:a16="http://schemas.microsoft.com/office/drawing/2014/main" id="{D5DB3E04-38CD-4049-AC34-E26D7D504976}"/>
                  </a:ext>
                </a:extLst>
              </p:cNvPr>
              <p:cNvSpPr txBox="1"/>
              <p:nvPr/>
            </p:nvSpPr>
            <p:spPr>
              <a:xfrm>
                <a:off x="6872333" y="4815105"/>
                <a:ext cx="1817839" cy="298331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" dirty="0"/>
                  <a:t>projection window</a:t>
                </a:r>
              </a:p>
            </p:txBody>
          </p:sp>
          <p:cxnSp>
            <p:nvCxnSpPr>
              <p:cNvPr id="113" name="Conector reto 112">
                <a:extLst>
                  <a:ext uri="{FF2B5EF4-FFF2-40B4-BE49-F238E27FC236}">
                    <a16:creationId xmlns:a16="http://schemas.microsoft.com/office/drawing/2014/main" id="{34D0413B-3340-4D95-9732-55E365E95A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3279667"/>
                <a:ext cx="4487567" cy="22248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Triângulo Retângulo 136">
              <a:extLst>
                <a:ext uri="{FF2B5EF4-FFF2-40B4-BE49-F238E27FC236}">
                  <a16:creationId xmlns:a16="http://schemas.microsoft.com/office/drawing/2014/main" id="{7721C4CB-FEF6-4F6B-B7BB-0F3ECADC8F0F}"/>
                </a:ext>
              </a:extLst>
            </p:cNvPr>
            <p:cNvSpPr/>
            <p:nvPr/>
          </p:nvSpPr>
          <p:spPr>
            <a:xfrm flipH="1">
              <a:off x="6520669" y="2901487"/>
              <a:ext cx="4471982" cy="2934673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4491541"/>
                <a:gd name="connsiteY0" fmla="*/ 2279445 h 2949342"/>
                <a:gd name="connsiteX1" fmla="*/ 2977912 w 4491541"/>
                <a:gd name="connsiteY1" fmla="*/ 0 h 2949342"/>
                <a:gd name="connsiteX2" fmla="*/ 4491541 w 4491541"/>
                <a:gd name="connsiteY2" fmla="*/ 2949342 h 2949342"/>
                <a:gd name="connsiteX3" fmla="*/ 0 w 4491541"/>
                <a:gd name="connsiteY3" fmla="*/ 2279445 h 2949342"/>
                <a:gd name="connsiteX0" fmla="*/ 0 w 4489096"/>
                <a:gd name="connsiteY0" fmla="*/ 712252 h 2949342"/>
                <a:gd name="connsiteX1" fmla="*/ 2975467 w 4489096"/>
                <a:gd name="connsiteY1" fmla="*/ 0 h 2949342"/>
                <a:gd name="connsiteX2" fmla="*/ 4489096 w 4489096"/>
                <a:gd name="connsiteY2" fmla="*/ 2949342 h 2949342"/>
                <a:gd name="connsiteX3" fmla="*/ 0 w 4489096"/>
                <a:gd name="connsiteY3" fmla="*/ 712252 h 2949342"/>
                <a:gd name="connsiteX0" fmla="*/ 0 w 4471982"/>
                <a:gd name="connsiteY0" fmla="*/ 712252 h 2934673"/>
                <a:gd name="connsiteX1" fmla="*/ 2975467 w 4471982"/>
                <a:gd name="connsiteY1" fmla="*/ 0 h 2934673"/>
                <a:gd name="connsiteX2" fmla="*/ 4471982 w 4471982"/>
                <a:gd name="connsiteY2" fmla="*/ 2934673 h 2934673"/>
                <a:gd name="connsiteX3" fmla="*/ 0 w 4471982"/>
                <a:gd name="connsiteY3" fmla="*/ 712252 h 293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1982" h="2934673">
                  <a:moveTo>
                    <a:pt x="0" y="712252"/>
                  </a:moveTo>
                  <a:lnTo>
                    <a:pt x="2975467" y="0"/>
                  </a:lnTo>
                  <a:lnTo>
                    <a:pt x="4471982" y="2934673"/>
                  </a:lnTo>
                  <a:lnTo>
                    <a:pt x="0" y="71225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05B62A75-562B-48BC-9672-9BD013CACE6E}"/>
                  </a:ext>
                </a:extLst>
              </p:cNvPr>
              <p:cNvSpPr txBox="1"/>
              <p:nvPr/>
            </p:nvSpPr>
            <p:spPr>
              <a:xfrm>
                <a:off x="5803421" y="4162910"/>
                <a:ext cx="1931811" cy="45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600"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05B62A75-562B-48BC-9672-9BD013CAC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21" y="4162910"/>
                <a:ext cx="1931811" cy="456535"/>
              </a:xfrm>
              <a:prstGeom prst="rect">
                <a:avLst/>
              </a:prstGeom>
              <a:blipFill>
                <a:blip r:embed="rId5"/>
                <a:stretch>
                  <a:fillRect l="-1262" t="-66667" r="-20820" b="-134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29D9813B-08BE-4E04-88CC-A134772014C2}"/>
                  </a:ext>
                </a:extLst>
              </p:cNvPr>
              <p:cNvSpPr txBox="1"/>
              <p:nvPr/>
            </p:nvSpPr>
            <p:spPr>
              <a:xfrm>
                <a:off x="5822381" y="4808179"/>
                <a:ext cx="20614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29D9813B-08BE-4E04-88CC-A1347720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381" y="4808179"/>
                <a:ext cx="2061462" cy="246221"/>
              </a:xfrm>
              <a:prstGeom prst="rect">
                <a:avLst/>
              </a:prstGeom>
              <a:blipFill>
                <a:blip r:embed="rId6"/>
                <a:stretch>
                  <a:fillRect l="-1183" t="-157500" r="-19527" b="-25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7C7EE41-BA62-4A51-9485-B47EABE9DEA5}"/>
                  </a:ext>
                </a:extLst>
              </p:cNvPr>
              <p:cNvSpPr txBox="1"/>
              <p:nvPr/>
            </p:nvSpPr>
            <p:spPr>
              <a:xfrm>
                <a:off x="5822381" y="5374859"/>
                <a:ext cx="22089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7C7EE41-BA62-4A51-9485-B47EABE9D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381" y="5374859"/>
                <a:ext cx="2208938" cy="246221"/>
              </a:xfrm>
              <a:prstGeom prst="rect">
                <a:avLst/>
              </a:prstGeom>
              <a:blipFill>
                <a:blip r:embed="rId7"/>
                <a:stretch>
                  <a:fillRect l="-2486" t="-157500" r="-14365" b="-25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Agrupar 6">
            <a:extLst>
              <a:ext uri="{FF2B5EF4-FFF2-40B4-BE49-F238E27FC236}">
                <a16:creationId xmlns:a16="http://schemas.microsoft.com/office/drawing/2014/main" id="{2BBE921A-F877-4533-8686-F1B4D6F6187E}"/>
              </a:ext>
            </a:extLst>
          </p:cNvPr>
          <p:cNvGrpSpPr/>
          <p:nvPr/>
        </p:nvGrpSpPr>
        <p:grpSpPr>
          <a:xfrm>
            <a:off x="1036796" y="2752061"/>
            <a:ext cx="4333387" cy="3048817"/>
            <a:chOff x="1036796" y="2752061"/>
            <a:chExt cx="4333387" cy="3048817"/>
          </a:xfrm>
        </p:grpSpPr>
        <p:sp>
          <p:nvSpPr>
            <p:cNvPr id="139" name="Triângulo Retângulo 136">
              <a:extLst>
                <a:ext uri="{FF2B5EF4-FFF2-40B4-BE49-F238E27FC236}">
                  <a16:creationId xmlns:a16="http://schemas.microsoft.com/office/drawing/2014/main" id="{BA2F720F-11DD-4A80-B68D-3074BED29D4E}"/>
                </a:ext>
              </a:extLst>
            </p:cNvPr>
            <p:cNvSpPr/>
            <p:nvPr/>
          </p:nvSpPr>
          <p:spPr>
            <a:xfrm flipH="1">
              <a:off x="2129590" y="2978078"/>
              <a:ext cx="3240592" cy="2785332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3229479"/>
                <a:gd name="connsiteY0" fmla="*/ 1558194 h 1558194"/>
                <a:gd name="connsiteX1" fmla="*/ 0 w 3229479"/>
                <a:gd name="connsiteY1" fmla="*/ 0 h 1558194"/>
                <a:gd name="connsiteX2" fmla="*/ 3229479 w 3229479"/>
                <a:gd name="connsiteY2" fmla="*/ 1420053 h 1558194"/>
                <a:gd name="connsiteX3" fmla="*/ 0 w 3229479"/>
                <a:gd name="connsiteY3" fmla="*/ 1558194 h 1558194"/>
                <a:gd name="connsiteX0" fmla="*/ 0 w 3229479"/>
                <a:gd name="connsiteY0" fmla="*/ 2785332 h 2785332"/>
                <a:gd name="connsiteX1" fmla="*/ 0 w 3229479"/>
                <a:gd name="connsiteY1" fmla="*/ 0 h 2785332"/>
                <a:gd name="connsiteX2" fmla="*/ 3229479 w 3229479"/>
                <a:gd name="connsiteY2" fmla="*/ 1420053 h 2785332"/>
                <a:gd name="connsiteX3" fmla="*/ 0 w 3229479"/>
                <a:gd name="connsiteY3" fmla="*/ 2785332 h 2785332"/>
                <a:gd name="connsiteX0" fmla="*/ 0 w 3240592"/>
                <a:gd name="connsiteY0" fmla="*/ 2785332 h 2785332"/>
                <a:gd name="connsiteX1" fmla="*/ 0 w 3240592"/>
                <a:gd name="connsiteY1" fmla="*/ 0 h 2785332"/>
                <a:gd name="connsiteX2" fmla="*/ 3240592 w 3240592"/>
                <a:gd name="connsiteY2" fmla="*/ 1426403 h 2785332"/>
                <a:gd name="connsiteX3" fmla="*/ 0 w 3240592"/>
                <a:gd name="connsiteY3" fmla="*/ 2785332 h 27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592" h="2785332">
                  <a:moveTo>
                    <a:pt x="0" y="2785332"/>
                  </a:moveTo>
                  <a:lnTo>
                    <a:pt x="0" y="0"/>
                  </a:lnTo>
                  <a:lnTo>
                    <a:pt x="3240592" y="1426403"/>
                  </a:lnTo>
                  <a:lnTo>
                    <a:pt x="0" y="278533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5EDDEC3A-83DA-409A-A6E1-486A5D9CC08C}"/>
                </a:ext>
              </a:extLst>
            </p:cNvPr>
            <p:cNvCxnSpPr>
              <a:cxnSpLocks/>
            </p:cNvCxnSpPr>
            <p:nvPr/>
          </p:nvCxnSpPr>
          <p:spPr>
            <a:xfrm>
              <a:off x="5370183" y="2978079"/>
              <a:ext cx="0" cy="27824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30E5C40F-BD40-4BAD-9FBC-D96637683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131" y="2978080"/>
              <a:ext cx="3241051" cy="1425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Arco 81">
              <a:extLst>
                <a:ext uri="{FF2B5EF4-FFF2-40B4-BE49-F238E27FC236}">
                  <a16:creationId xmlns:a16="http://schemas.microsoft.com/office/drawing/2014/main" id="{6AC1DD1D-EAC3-41CC-9F7C-7FD89DD72C7F}"/>
                </a:ext>
              </a:extLst>
            </p:cNvPr>
            <p:cNvSpPr/>
            <p:nvPr/>
          </p:nvSpPr>
          <p:spPr>
            <a:xfrm>
              <a:off x="1996439" y="4115925"/>
              <a:ext cx="508932" cy="495121"/>
            </a:xfrm>
            <a:prstGeom prst="arc">
              <a:avLst>
                <a:gd name="adj1" fmla="val 19933103"/>
                <a:gd name="adj2" fmla="val 6030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CaixaDeTexto 83">
                  <a:extLst>
                    <a:ext uri="{FF2B5EF4-FFF2-40B4-BE49-F238E27FC236}">
                      <a16:creationId xmlns:a16="http://schemas.microsoft.com/office/drawing/2014/main" id="{75E61689-E8A3-4719-82F2-1CAF035A756B}"/>
                    </a:ext>
                  </a:extLst>
                </p:cNvPr>
                <p:cNvSpPr txBox="1"/>
                <p:nvPr/>
              </p:nvSpPr>
              <p:spPr>
                <a:xfrm>
                  <a:off x="2481353" y="4135452"/>
                  <a:ext cx="40798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pt-BR" sz="12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pt-BR" sz="1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𝛽</m:t>
                            </m:r>
                          </m:num>
                          <m:den>
                            <m:r>
                              <a:rPr lang="pt-BR" sz="12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84" name="CaixaDeTexto 83">
                  <a:extLst>
                    <a:ext uri="{FF2B5EF4-FFF2-40B4-BE49-F238E27FC236}">
                      <a16:creationId xmlns:a16="http://schemas.microsoft.com/office/drawing/2014/main" id="{75E61689-E8A3-4719-82F2-1CAF035A7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353" y="4135452"/>
                  <a:ext cx="40798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403" t="-91304" r="-68657" b="-1456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3042A35E-8384-4578-8EEC-922D86EDFDD1}"/>
                </a:ext>
              </a:extLst>
            </p:cNvPr>
            <p:cNvCxnSpPr>
              <a:cxnSpLocks/>
            </p:cNvCxnSpPr>
            <p:nvPr/>
          </p:nvCxnSpPr>
          <p:spPr>
            <a:xfrm>
              <a:off x="2129131" y="4403126"/>
              <a:ext cx="3241052" cy="1357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DF8758B9-3B1B-470D-8AE9-A19B7771B204}"/>
                </a:ext>
              </a:extLst>
            </p:cNvPr>
            <p:cNvCxnSpPr>
              <a:cxnSpLocks/>
            </p:cNvCxnSpPr>
            <p:nvPr/>
          </p:nvCxnSpPr>
          <p:spPr>
            <a:xfrm>
              <a:off x="3143807" y="3953523"/>
              <a:ext cx="0" cy="8727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89CA67A9-B1EB-4CC5-8EDA-6A899F3F8819}"/>
                </a:ext>
              </a:extLst>
            </p:cNvPr>
            <p:cNvCxnSpPr>
              <a:cxnSpLocks/>
            </p:cNvCxnSpPr>
            <p:nvPr/>
          </p:nvCxnSpPr>
          <p:spPr>
            <a:xfrm>
              <a:off x="3873537" y="3630823"/>
              <a:ext cx="0" cy="1504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1218D8F3-2AC0-4FEF-BCE1-5E7ADCC3EE80}"/>
                </a:ext>
              </a:extLst>
            </p:cNvPr>
            <p:cNvSpPr txBox="1"/>
            <p:nvPr/>
          </p:nvSpPr>
          <p:spPr>
            <a:xfrm>
              <a:off x="2646048" y="5493101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Vista Superior</a:t>
              </a:r>
            </a:p>
          </p:txBody>
        </p: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3722E4F2-0D7E-49B6-8CDA-49737382A096}"/>
                </a:ext>
              </a:extLst>
            </p:cNvPr>
            <p:cNvCxnSpPr>
              <a:cxnSpLocks/>
            </p:cNvCxnSpPr>
            <p:nvPr/>
          </p:nvCxnSpPr>
          <p:spPr>
            <a:xfrm>
              <a:off x="2107894" y="4403126"/>
              <a:ext cx="3262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815BE6F8-66F6-4A0B-8744-01AEC4E8C4C5}"/>
                </a:ext>
              </a:extLst>
            </p:cNvPr>
            <p:cNvSpPr txBox="1"/>
            <p:nvPr/>
          </p:nvSpPr>
          <p:spPr>
            <a:xfrm>
              <a:off x="1265300" y="3482560"/>
              <a:ext cx="15776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projection window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7367BAD-D7F8-4B3A-8012-41ECA9D64E16}"/>
                </a:ext>
              </a:extLst>
            </p:cNvPr>
            <p:cNvSpPr txBox="1"/>
            <p:nvPr/>
          </p:nvSpPr>
          <p:spPr>
            <a:xfrm>
              <a:off x="2520297" y="313278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near plane</a:t>
              </a:r>
            </a:p>
          </p:txBody>
        </p: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995C17FA-9E99-4EB9-BE82-313BBA1C2825}"/>
                </a:ext>
              </a:extLst>
            </p:cNvPr>
            <p:cNvSpPr txBox="1"/>
            <p:nvPr/>
          </p:nvSpPr>
          <p:spPr>
            <a:xfrm>
              <a:off x="4117281" y="2776485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far plane</a:t>
              </a: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14D27E0F-6F9B-41D3-8777-FB4853284DF7}"/>
                </a:ext>
              </a:extLst>
            </p:cNvPr>
            <p:cNvSpPr/>
            <p:nvPr/>
          </p:nvSpPr>
          <p:spPr>
            <a:xfrm>
              <a:off x="3519263" y="3290756"/>
              <a:ext cx="312615" cy="276999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B5FB3201-2F03-4DC4-AB99-7F8AE9CF0078}"/>
                </a:ext>
              </a:extLst>
            </p:cNvPr>
            <p:cNvSpPr/>
            <p:nvPr/>
          </p:nvSpPr>
          <p:spPr>
            <a:xfrm rot="19832566">
              <a:off x="5000534" y="2752061"/>
              <a:ext cx="312615" cy="276999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7F63E5BC-1B5C-447B-BA5B-09B36FC4B083}"/>
                </a:ext>
              </a:extLst>
            </p:cNvPr>
            <p:cNvSpPr/>
            <p:nvPr/>
          </p:nvSpPr>
          <p:spPr>
            <a:xfrm>
              <a:off x="2828929" y="3630823"/>
              <a:ext cx="312615" cy="276999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CaixaDeTexto 122">
                  <a:extLst>
                    <a:ext uri="{FF2B5EF4-FFF2-40B4-BE49-F238E27FC236}">
                      <a16:creationId xmlns:a16="http://schemas.microsoft.com/office/drawing/2014/main" id="{370ED694-156A-4BCF-BED6-B6C61EE78FEB}"/>
                    </a:ext>
                  </a:extLst>
                </p:cNvPr>
                <p:cNvSpPr txBox="1"/>
                <p:nvPr/>
              </p:nvSpPr>
              <p:spPr>
                <a:xfrm>
                  <a:off x="2471235" y="4363082"/>
                  <a:ext cx="40798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2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23" name="CaixaDeTexto 122">
                  <a:extLst>
                    <a:ext uri="{FF2B5EF4-FFF2-40B4-BE49-F238E27FC236}">
                      <a16:creationId xmlns:a16="http://schemas.microsoft.com/office/drawing/2014/main" id="{370ED694-156A-4BCF-BED6-B6C61EE78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235" y="4363082"/>
                  <a:ext cx="407989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92885138-91DC-42F5-A107-500A5B1AFA2A}"/>
                </a:ext>
              </a:extLst>
            </p:cNvPr>
            <p:cNvSpPr/>
            <p:nvPr/>
          </p:nvSpPr>
          <p:spPr>
            <a:xfrm>
              <a:off x="2107709" y="4369296"/>
              <a:ext cx="67657" cy="67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1700B028-9497-43D9-A5A9-75493BC358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1538" y="4400550"/>
              <a:ext cx="999525" cy="91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have Direita 130">
              <a:extLst>
                <a:ext uri="{FF2B5EF4-FFF2-40B4-BE49-F238E27FC236}">
                  <a16:creationId xmlns:a16="http://schemas.microsoft.com/office/drawing/2014/main" id="{75B19336-23D7-4D70-9C5F-060A59EDA174}"/>
                </a:ext>
              </a:extLst>
            </p:cNvPr>
            <p:cNvSpPr/>
            <p:nvPr/>
          </p:nvSpPr>
          <p:spPr>
            <a:xfrm>
              <a:off x="3241564" y="3953523"/>
              <a:ext cx="105116" cy="43221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A53B02AD-A6DC-4424-A0DE-58BFB8A8F6E9}"/>
                </a:ext>
              </a:extLst>
            </p:cNvPr>
            <p:cNvSpPr txBox="1"/>
            <p:nvPr/>
          </p:nvSpPr>
          <p:spPr>
            <a:xfrm>
              <a:off x="3313097" y="401574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3" name="Modelo 3D 62" descr="Câmera de vídeo">
                  <a:extLst>
                    <a:ext uri="{FF2B5EF4-FFF2-40B4-BE49-F238E27FC236}">
                      <a16:creationId xmlns:a16="http://schemas.microsoft.com/office/drawing/2014/main" id="{EC11BF7D-6206-4263-BFC8-039EA4C9019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38275752"/>
                    </p:ext>
                  </p:extLst>
                </p:nvPr>
              </p:nvGraphicFramePr>
              <p:xfrm>
                <a:off x="1036796" y="4159140"/>
                <a:ext cx="1212239" cy="597065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212239" cy="597065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7600000"/>
                      <am3d:up dx="0" dy="36000000" dz="0"/>
                      <am3d:lookAt x="0" y="0" z="0"/>
                      <am3d:perspective fov="1244139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0" az="5400000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3" name="Modelo 3D 62" descr="Câmera de vídeo">
                  <a:extLst>
                    <a:ext uri="{FF2B5EF4-FFF2-40B4-BE49-F238E27FC236}">
                      <a16:creationId xmlns:a16="http://schemas.microsoft.com/office/drawing/2014/main" id="{EC11BF7D-6206-4263-BFC8-039EA4C9019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6796" y="4159140"/>
                  <a:ext cx="1212239" cy="597065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97485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421AB-0FA3-4D42-8765-A325EBDC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3BCEF1B-CA36-454C-99D9-0C2DD170B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Agora é possível </a:t>
                </a:r>
                <a:r>
                  <a:rPr lang="pt-BR" dirty="0">
                    <a:solidFill>
                      <a:schemeClr val="accent3"/>
                    </a:solidFill>
                  </a:rPr>
                  <a:t>projetar</a:t>
                </a:r>
                <a:r>
                  <a:rPr lang="pt-BR" dirty="0"/>
                  <a:t> os </a:t>
                </a:r>
                <a:r>
                  <a:rPr lang="pt-BR" dirty="0">
                    <a:solidFill>
                      <a:schemeClr val="accent1"/>
                    </a:solidFill>
                  </a:rPr>
                  <a:t>vértices de um objeto</a:t>
                </a:r>
                <a:r>
                  <a:rPr lang="pt-BR" dirty="0"/>
                  <a:t> na janela</a:t>
                </a:r>
              </a:p>
              <a:p>
                <a:pPr lvl="1"/>
                <a:r>
                  <a:rPr lang="pt-BR" dirty="0"/>
                  <a:t>Dado um ponto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queremos </a:t>
                </a:r>
                <a:r>
                  <a:rPr lang="pt-BR" dirty="0">
                    <a:solidFill>
                      <a:schemeClr val="accent2"/>
                    </a:solidFill>
                  </a:rPr>
                  <a:t>encontrar sua projeção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3BCEF1B-CA36-454C-99D9-0C2DD170B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D858EDCD-2313-4483-B91D-50E3D8D34642}"/>
                  </a:ext>
                </a:extLst>
              </p:cNvPr>
              <p:cNvSpPr txBox="1"/>
              <p:nvPr/>
            </p:nvSpPr>
            <p:spPr>
              <a:xfrm>
                <a:off x="7760682" y="3448103"/>
                <a:ext cx="688458" cy="541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D858EDCD-2313-4483-B91D-50E3D8D34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682" y="3448103"/>
                <a:ext cx="688458" cy="5414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Agrupar 94">
            <a:extLst>
              <a:ext uri="{FF2B5EF4-FFF2-40B4-BE49-F238E27FC236}">
                <a16:creationId xmlns:a16="http://schemas.microsoft.com/office/drawing/2014/main" id="{09ACF0F3-F67A-4E99-8BB9-3F4E7A255829}"/>
              </a:ext>
            </a:extLst>
          </p:cNvPr>
          <p:cNvGrpSpPr/>
          <p:nvPr/>
        </p:nvGrpSpPr>
        <p:grpSpPr>
          <a:xfrm>
            <a:off x="8370281" y="4482123"/>
            <a:ext cx="2063262" cy="781539"/>
            <a:chOff x="7831015" y="4493846"/>
            <a:chExt cx="2063262" cy="781539"/>
          </a:xfrm>
        </p:grpSpPr>
        <p:sp>
          <p:nvSpPr>
            <p:cNvPr id="94" name="Retângulo: Cantos Arredondados 93">
              <a:extLst>
                <a:ext uri="{FF2B5EF4-FFF2-40B4-BE49-F238E27FC236}">
                  <a16:creationId xmlns:a16="http://schemas.microsoft.com/office/drawing/2014/main" id="{903887EE-7BEE-483E-B568-4780638F60B1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09D97A0D-84E3-4A9F-A05F-D397CA7D0EB8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09D97A0D-84E3-4A9F-A05F-D397CA7D0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blipFill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2F013CA6-41AC-4956-9ED1-F0E9690BC2A1}"/>
                  </a:ext>
                </a:extLst>
              </p:cNvPr>
              <p:cNvSpPr txBox="1"/>
              <p:nvPr/>
            </p:nvSpPr>
            <p:spPr>
              <a:xfrm>
                <a:off x="8586358" y="5347389"/>
                <a:ext cx="1508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2F013CA6-41AC-4956-9ED1-F0E9690BC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58" y="5347389"/>
                <a:ext cx="150829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729C5E28-C769-4680-BD30-B7B66D82F504}"/>
                  </a:ext>
                </a:extLst>
              </p:cNvPr>
              <p:cNvSpPr txBox="1"/>
              <p:nvPr/>
            </p:nvSpPr>
            <p:spPr>
              <a:xfrm>
                <a:off x="8780057" y="3450956"/>
                <a:ext cx="2213170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729C5E28-C769-4680-BD30-B7B66D82F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057" y="3450956"/>
                <a:ext cx="2213170" cy="535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Agrupar 97">
            <a:extLst>
              <a:ext uri="{FF2B5EF4-FFF2-40B4-BE49-F238E27FC236}">
                <a16:creationId xmlns:a16="http://schemas.microsoft.com/office/drawing/2014/main" id="{9FEE5E25-1DB1-4451-A742-97C6E7175E6A}"/>
              </a:ext>
            </a:extLst>
          </p:cNvPr>
          <p:cNvGrpSpPr/>
          <p:nvPr/>
        </p:nvGrpSpPr>
        <p:grpSpPr>
          <a:xfrm>
            <a:off x="1256979" y="3299332"/>
            <a:ext cx="5772262" cy="2720364"/>
            <a:chOff x="1256979" y="3299332"/>
            <a:chExt cx="5772262" cy="2720364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6146F58D-FCD9-4B50-B1C4-452BE482C931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2382418" y="4112966"/>
              <a:ext cx="3171136" cy="603128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riângulo Retângulo 136">
              <a:extLst>
                <a:ext uri="{FF2B5EF4-FFF2-40B4-BE49-F238E27FC236}">
                  <a16:creationId xmlns:a16="http://schemas.microsoft.com/office/drawing/2014/main" id="{70E556D5-2BD1-4A12-811D-0E189A372BEC}"/>
                </a:ext>
              </a:extLst>
            </p:cNvPr>
            <p:cNvSpPr/>
            <p:nvPr/>
          </p:nvSpPr>
          <p:spPr>
            <a:xfrm flipH="1">
              <a:off x="2353852" y="3455863"/>
              <a:ext cx="4036953" cy="2461936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3229479"/>
                <a:gd name="connsiteY0" fmla="*/ 1558194 h 1558194"/>
                <a:gd name="connsiteX1" fmla="*/ 0 w 3229479"/>
                <a:gd name="connsiteY1" fmla="*/ 0 h 1558194"/>
                <a:gd name="connsiteX2" fmla="*/ 3229479 w 3229479"/>
                <a:gd name="connsiteY2" fmla="*/ 1420053 h 1558194"/>
                <a:gd name="connsiteX3" fmla="*/ 0 w 3229479"/>
                <a:gd name="connsiteY3" fmla="*/ 1558194 h 1558194"/>
                <a:gd name="connsiteX0" fmla="*/ 0 w 3229479"/>
                <a:gd name="connsiteY0" fmla="*/ 2785332 h 2785332"/>
                <a:gd name="connsiteX1" fmla="*/ 0 w 3229479"/>
                <a:gd name="connsiteY1" fmla="*/ 0 h 2785332"/>
                <a:gd name="connsiteX2" fmla="*/ 3229479 w 3229479"/>
                <a:gd name="connsiteY2" fmla="*/ 1420053 h 2785332"/>
                <a:gd name="connsiteX3" fmla="*/ 0 w 3229479"/>
                <a:gd name="connsiteY3" fmla="*/ 2785332 h 2785332"/>
                <a:gd name="connsiteX0" fmla="*/ 0 w 3240592"/>
                <a:gd name="connsiteY0" fmla="*/ 2785332 h 2785332"/>
                <a:gd name="connsiteX1" fmla="*/ 0 w 3240592"/>
                <a:gd name="connsiteY1" fmla="*/ 0 h 2785332"/>
                <a:gd name="connsiteX2" fmla="*/ 3240592 w 3240592"/>
                <a:gd name="connsiteY2" fmla="*/ 1426403 h 2785332"/>
                <a:gd name="connsiteX3" fmla="*/ 0 w 3240592"/>
                <a:gd name="connsiteY3" fmla="*/ 2785332 h 27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592" h="2785332">
                  <a:moveTo>
                    <a:pt x="0" y="2785332"/>
                  </a:moveTo>
                  <a:lnTo>
                    <a:pt x="0" y="0"/>
                  </a:lnTo>
                  <a:lnTo>
                    <a:pt x="3240592" y="1426403"/>
                  </a:lnTo>
                  <a:lnTo>
                    <a:pt x="0" y="278533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8693F4F-A05A-4011-B4B1-125B08680756}"/>
                </a:ext>
              </a:extLst>
            </p:cNvPr>
            <p:cNvCxnSpPr>
              <a:cxnSpLocks/>
            </p:cNvCxnSpPr>
            <p:nvPr/>
          </p:nvCxnSpPr>
          <p:spPr>
            <a:xfrm>
              <a:off x="6381425" y="3455864"/>
              <a:ext cx="0" cy="2459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2099C94-9CC8-400C-8E4B-79ACF4A78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01" y="3455865"/>
              <a:ext cx="3994023" cy="1259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B76348B0-B7A4-494C-846F-F8DCD17AE836}"/>
                </a:ext>
              </a:extLst>
            </p:cNvPr>
            <p:cNvCxnSpPr>
              <a:cxnSpLocks/>
            </p:cNvCxnSpPr>
            <p:nvPr/>
          </p:nvCxnSpPr>
          <p:spPr>
            <a:xfrm>
              <a:off x="2387401" y="4715453"/>
              <a:ext cx="3994024" cy="1199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E4C45FCF-A210-4A9A-AE5E-3F22BA157554}"/>
                </a:ext>
              </a:extLst>
            </p:cNvPr>
            <p:cNvCxnSpPr>
              <a:cxnSpLocks/>
            </p:cNvCxnSpPr>
            <p:nvPr/>
          </p:nvCxnSpPr>
          <p:spPr>
            <a:xfrm>
              <a:off x="3637810" y="4318052"/>
              <a:ext cx="0" cy="7714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3AF9A67-B475-4C62-965C-9189B0EE793A}"/>
                </a:ext>
              </a:extLst>
            </p:cNvPr>
            <p:cNvCxnSpPr>
              <a:cxnSpLocks/>
            </p:cNvCxnSpPr>
            <p:nvPr/>
          </p:nvCxnSpPr>
          <p:spPr>
            <a:xfrm>
              <a:off x="4537073" y="4032820"/>
              <a:ext cx="0" cy="1330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4552D7B-3762-4A52-AA84-7EEF92D661EB}"/>
                </a:ext>
              </a:extLst>
            </p:cNvPr>
            <p:cNvSpPr txBox="1"/>
            <p:nvPr/>
          </p:nvSpPr>
          <p:spPr>
            <a:xfrm>
              <a:off x="3412968" y="5711919"/>
              <a:ext cx="1247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Vista Lateral</a:t>
              </a:r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94FCE7E8-C80F-4882-8B4F-442B99C2E613}"/>
                </a:ext>
              </a:extLst>
            </p:cNvPr>
            <p:cNvCxnSpPr>
              <a:cxnSpLocks/>
            </p:cNvCxnSpPr>
            <p:nvPr/>
          </p:nvCxnSpPr>
          <p:spPr>
            <a:xfrm>
              <a:off x="2361230" y="4715453"/>
              <a:ext cx="40201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73E3229-1DE7-47AA-B557-C684B8985FBA}"/>
                </a:ext>
              </a:extLst>
            </p:cNvPr>
            <p:cNvSpPr txBox="1"/>
            <p:nvPr/>
          </p:nvSpPr>
          <p:spPr>
            <a:xfrm>
              <a:off x="2469219" y="3525047"/>
              <a:ext cx="1010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projection </a:t>
              </a:r>
              <a:br>
                <a:rPr lang="pt-BR" sz="1000" dirty="0"/>
              </a:br>
              <a:r>
                <a:rPr lang="pt-BR" sz="1000" dirty="0"/>
                <a:t>window</a:t>
              </a:r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17BCFF7E-D2A0-4304-8DE0-1EFBD3B85DB9}"/>
                </a:ext>
              </a:extLst>
            </p:cNvPr>
            <p:cNvSpPr/>
            <p:nvPr/>
          </p:nvSpPr>
          <p:spPr>
            <a:xfrm rot="673382">
              <a:off x="3284067" y="3843492"/>
              <a:ext cx="385243" cy="378655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98D676D1-5556-4456-A0DF-EC4D55381AEA}"/>
                    </a:ext>
                  </a:extLst>
                </p:cNvPr>
                <p:cNvSpPr txBox="1"/>
                <p:nvPr/>
              </p:nvSpPr>
              <p:spPr>
                <a:xfrm>
                  <a:off x="3370477" y="5089490"/>
                  <a:ext cx="50277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98D676D1-5556-4456-A0DF-EC4D55381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0477" y="5089490"/>
                  <a:ext cx="50277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B8C5927A-E8E6-434D-BF48-9FE1FCE59FEE}"/>
                </a:ext>
              </a:extLst>
            </p:cNvPr>
            <p:cNvSpPr/>
            <p:nvPr/>
          </p:nvSpPr>
          <p:spPr>
            <a:xfrm>
              <a:off x="5553554" y="4073733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98466B4F-F03A-4480-B22A-650342913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852" y="3648073"/>
              <a:ext cx="0" cy="107755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81D0DC6E-BF8D-4843-892D-07CA2A10930C}"/>
                </a:ext>
              </a:extLst>
            </p:cNvPr>
            <p:cNvSpPr txBox="1"/>
            <p:nvPr/>
          </p:nvSpPr>
          <p:spPr>
            <a:xfrm>
              <a:off x="6732365" y="4538907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Z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6C6175BC-6F63-4B1E-BD86-D15C91E7DFF0}"/>
                </a:ext>
              </a:extLst>
            </p:cNvPr>
            <p:cNvSpPr txBox="1"/>
            <p:nvPr/>
          </p:nvSpPr>
          <p:spPr>
            <a:xfrm>
              <a:off x="2196284" y="3299332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Y</a:t>
              </a:r>
            </a:p>
          </p:txBody>
        </p: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CA9B6268-CB42-4DF9-AA7A-8E6DC7911CD5}"/>
                </a:ext>
              </a:extLst>
            </p:cNvPr>
            <p:cNvCxnSpPr>
              <a:cxnSpLocks/>
            </p:cNvCxnSpPr>
            <p:nvPr/>
          </p:nvCxnSpPr>
          <p:spPr>
            <a:xfrm>
              <a:off x="2344722" y="4715453"/>
              <a:ext cx="441052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99AFD1FE-2373-41B3-A336-E8FF811FC3E9}"/>
                </a:ext>
              </a:extLst>
            </p:cNvPr>
            <p:cNvSpPr/>
            <p:nvPr/>
          </p:nvSpPr>
          <p:spPr>
            <a:xfrm>
              <a:off x="3603468" y="4442742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72331D2F-66C8-4F59-8D3B-AFEA84AA0539}"/>
                    </a:ext>
                  </a:extLst>
                </p:cNvPr>
                <p:cNvSpPr txBox="1"/>
                <p:nvPr/>
              </p:nvSpPr>
              <p:spPr>
                <a:xfrm>
                  <a:off x="5582558" y="3863542"/>
                  <a:ext cx="4158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pt-BR" sz="16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72331D2F-66C8-4F59-8D3B-AFEA84AA0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2558" y="3863542"/>
                  <a:ext cx="415819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aixaDeTexto 81">
                  <a:extLst>
                    <a:ext uri="{FF2B5EF4-FFF2-40B4-BE49-F238E27FC236}">
                      <a16:creationId xmlns:a16="http://schemas.microsoft.com/office/drawing/2014/main" id="{9813FB30-7B01-4ED0-ABBC-E5FCBAFC7169}"/>
                    </a:ext>
                  </a:extLst>
                </p:cNvPr>
                <p:cNvSpPr txBox="1"/>
                <p:nvPr/>
              </p:nvSpPr>
              <p:spPr>
                <a:xfrm>
                  <a:off x="3621864" y="4390102"/>
                  <a:ext cx="4315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sz="14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pt-BR" sz="14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82" name="CaixaDeTexto 81">
                  <a:extLst>
                    <a:ext uri="{FF2B5EF4-FFF2-40B4-BE49-F238E27FC236}">
                      <a16:creationId xmlns:a16="http://schemas.microsoft.com/office/drawing/2014/main" id="{9813FB30-7B01-4ED0-ABBC-E5FCBAFC7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1864" y="4390102"/>
                  <a:ext cx="43152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53885689-B23C-435A-B909-91C1403CFDB7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>
              <a:off x="5592787" y="4152198"/>
              <a:ext cx="0" cy="573429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CF310FD5-681D-4A74-B105-F869B627D30D}"/>
                    </a:ext>
                  </a:extLst>
                </p:cNvPr>
                <p:cNvSpPr txBox="1"/>
                <p:nvPr/>
              </p:nvSpPr>
              <p:spPr>
                <a:xfrm>
                  <a:off x="5382225" y="4700321"/>
                  <a:ext cx="3997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pt-BR" sz="16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CF310FD5-681D-4A74-B105-F869B627D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2225" y="4700321"/>
                  <a:ext cx="399788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7" name="Modelo 3D 96" descr="Câmera de vídeo">
                  <a:extLst>
                    <a:ext uri="{FF2B5EF4-FFF2-40B4-BE49-F238E27FC236}">
                      <a16:creationId xmlns:a16="http://schemas.microsoft.com/office/drawing/2014/main" id="{9C0EBDC8-40E6-402C-A67A-5677159981A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25442131"/>
                    </p:ext>
                  </p:extLst>
                </p:nvPr>
              </p:nvGraphicFramePr>
              <p:xfrm>
                <a:off x="1256979" y="4338655"/>
                <a:ext cx="1212239" cy="597065"/>
              </p:xfrm>
              <a:graphic>
                <a:graphicData uri="http://schemas.microsoft.com/office/drawing/2017/model3d">
                  <am3d:model3d r:embed="rId11">
                    <am3d:spPr>
                      <a:xfrm>
                        <a:off x="0" y="0"/>
                        <a:ext cx="1212239" cy="597065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7600000"/>
                      <am3d:up dx="0" dy="36000000" dz="0"/>
                      <am3d:lookAt x="0" y="0" z="0"/>
                      <am3d:perspective fov="1244139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5400000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7" name="Modelo 3D 96" descr="Câmera de vídeo">
                  <a:extLst>
                    <a:ext uri="{FF2B5EF4-FFF2-40B4-BE49-F238E27FC236}">
                      <a16:creationId xmlns:a16="http://schemas.microsoft.com/office/drawing/2014/main" id="{9C0EBDC8-40E6-402C-A67A-5677159981A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56979" y="4338655"/>
                  <a:ext cx="1212239" cy="597065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31769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421AB-0FA3-4D42-8765-A325EBDC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3BCEF1B-CA36-454C-99D9-0C2DD170B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Agora é possível </a:t>
                </a:r>
                <a:r>
                  <a:rPr lang="pt-BR" dirty="0">
                    <a:solidFill>
                      <a:schemeClr val="accent3"/>
                    </a:solidFill>
                  </a:rPr>
                  <a:t>projetar</a:t>
                </a:r>
                <a:r>
                  <a:rPr lang="pt-BR" dirty="0"/>
                  <a:t> os </a:t>
                </a:r>
                <a:r>
                  <a:rPr lang="pt-BR" dirty="0">
                    <a:solidFill>
                      <a:schemeClr val="accent1"/>
                    </a:solidFill>
                  </a:rPr>
                  <a:t>vértices de um objeto</a:t>
                </a:r>
                <a:r>
                  <a:rPr lang="pt-BR" dirty="0"/>
                  <a:t> na janela</a:t>
                </a:r>
              </a:p>
              <a:p>
                <a:pPr lvl="1"/>
                <a:r>
                  <a:rPr lang="pt-BR" dirty="0"/>
                  <a:t>Dado um ponto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queremos </a:t>
                </a:r>
                <a:r>
                  <a:rPr lang="pt-BR" dirty="0">
                    <a:solidFill>
                      <a:schemeClr val="accent2"/>
                    </a:solidFill>
                  </a:rPr>
                  <a:t>encontrar sua projeção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3BCEF1B-CA36-454C-99D9-0C2DD170B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EFB5D6D-5778-496E-8D17-ECCE113AA6C6}"/>
              </a:ext>
            </a:extLst>
          </p:cNvPr>
          <p:cNvGrpSpPr/>
          <p:nvPr/>
        </p:nvGrpSpPr>
        <p:grpSpPr>
          <a:xfrm>
            <a:off x="1278622" y="3267235"/>
            <a:ext cx="5781563" cy="2822800"/>
            <a:chOff x="1278622" y="3267235"/>
            <a:chExt cx="5781563" cy="2822800"/>
          </a:xfrm>
        </p:grpSpPr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D2F63ED5-E13A-4100-857F-314D83CF2B2B}"/>
                </a:ext>
              </a:extLst>
            </p:cNvPr>
            <p:cNvCxnSpPr>
              <a:cxnSpLocks/>
            </p:cNvCxnSpPr>
            <p:nvPr/>
          </p:nvCxnSpPr>
          <p:spPr>
            <a:xfrm>
              <a:off x="2382253" y="4695754"/>
              <a:ext cx="2451004" cy="555171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ângulo Retângulo 136">
              <a:extLst>
                <a:ext uri="{FF2B5EF4-FFF2-40B4-BE49-F238E27FC236}">
                  <a16:creationId xmlns:a16="http://schemas.microsoft.com/office/drawing/2014/main" id="{1DEED947-3967-4E8A-81C8-C1C954A4A536}"/>
                </a:ext>
              </a:extLst>
            </p:cNvPr>
            <p:cNvSpPr/>
            <p:nvPr/>
          </p:nvSpPr>
          <p:spPr>
            <a:xfrm flipH="1">
              <a:off x="2376125" y="3267235"/>
              <a:ext cx="3240592" cy="2785332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3229479"/>
                <a:gd name="connsiteY0" fmla="*/ 1558194 h 1558194"/>
                <a:gd name="connsiteX1" fmla="*/ 0 w 3229479"/>
                <a:gd name="connsiteY1" fmla="*/ 0 h 1558194"/>
                <a:gd name="connsiteX2" fmla="*/ 3229479 w 3229479"/>
                <a:gd name="connsiteY2" fmla="*/ 1420053 h 1558194"/>
                <a:gd name="connsiteX3" fmla="*/ 0 w 3229479"/>
                <a:gd name="connsiteY3" fmla="*/ 1558194 h 1558194"/>
                <a:gd name="connsiteX0" fmla="*/ 0 w 3229479"/>
                <a:gd name="connsiteY0" fmla="*/ 2785332 h 2785332"/>
                <a:gd name="connsiteX1" fmla="*/ 0 w 3229479"/>
                <a:gd name="connsiteY1" fmla="*/ 0 h 2785332"/>
                <a:gd name="connsiteX2" fmla="*/ 3229479 w 3229479"/>
                <a:gd name="connsiteY2" fmla="*/ 1420053 h 2785332"/>
                <a:gd name="connsiteX3" fmla="*/ 0 w 3229479"/>
                <a:gd name="connsiteY3" fmla="*/ 2785332 h 2785332"/>
                <a:gd name="connsiteX0" fmla="*/ 0 w 3240592"/>
                <a:gd name="connsiteY0" fmla="*/ 2785332 h 2785332"/>
                <a:gd name="connsiteX1" fmla="*/ 0 w 3240592"/>
                <a:gd name="connsiteY1" fmla="*/ 0 h 2785332"/>
                <a:gd name="connsiteX2" fmla="*/ 3240592 w 3240592"/>
                <a:gd name="connsiteY2" fmla="*/ 1426403 h 2785332"/>
                <a:gd name="connsiteX3" fmla="*/ 0 w 3240592"/>
                <a:gd name="connsiteY3" fmla="*/ 2785332 h 27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592" h="2785332">
                  <a:moveTo>
                    <a:pt x="0" y="2785332"/>
                  </a:moveTo>
                  <a:lnTo>
                    <a:pt x="0" y="0"/>
                  </a:lnTo>
                  <a:lnTo>
                    <a:pt x="3240592" y="1426403"/>
                  </a:lnTo>
                  <a:lnTo>
                    <a:pt x="0" y="278533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8790A1F4-B19F-4629-BE6B-FFCE3A9F2D27}"/>
                </a:ext>
              </a:extLst>
            </p:cNvPr>
            <p:cNvCxnSpPr>
              <a:cxnSpLocks/>
            </p:cNvCxnSpPr>
            <p:nvPr/>
          </p:nvCxnSpPr>
          <p:spPr>
            <a:xfrm>
              <a:off x="5616718" y="3267236"/>
              <a:ext cx="0" cy="27824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179B255B-6482-430E-AC2A-E070BA9DB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5666" y="3267237"/>
              <a:ext cx="3241051" cy="1425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45A64C53-0A68-458F-9D4D-D329B4F719BC}"/>
                </a:ext>
              </a:extLst>
            </p:cNvPr>
            <p:cNvCxnSpPr>
              <a:cxnSpLocks/>
            </p:cNvCxnSpPr>
            <p:nvPr/>
          </p:nvCxnSpPr>
          <p:spPr>
            <a:xfrm>
              <a:off x="2375666" y="4692283"/>
              <a:ext cx="3241052" cy="1357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8531D795-ACBD-41AC-BFEB-C3C09001EDCC}"/>
                </a:ext>
              </a:extLst>
            </p:cNvPr>
            <p:cNvCxnSpPr>
              <a:cxnSpLocks/>
            </p:cNvCxnSpPr>
            <p:nvPr/>
          </p:nvCxnSpPr>
          <p:spPr>
            <a:xfrm>
              <a:off x="3390342" y="4242680"/>
              <a:ext cx="0" cy="8727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39D8DA1F-808D-4B0F-8127-72373616B93E}"/>
                </a:ext>
              </a:extLst>
            </p:cNvPr>
            <p:cNvCxnSpPr>
              <a:cxnSpLocks/>
            </p:cNvCxnSpPr>
            <p:nvPr/>
          </p:nvCxnSpPr>
          <p:spPr>
            <a:xfrm>
              <a:off x="4120072" y="3919980"/>
              <a:ext cx="0" cy="1504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E965A872-F333-458D-B0F0-637CA9BED7BF}"/>
                </a:ext>
              </a:extLst>
            </p:cNvPr>
            <p:cNvSpPr txBox="1"/>
            <p:nvPr/>
          </p:nvSpPr>
          <p:spPr>
            <a:xfrm>
              <a:off x="2892583" y="5782258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Vista Superior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6223FD6B-838B-4DCE-9989-2CF55DD87088}"/>
                </a:ext>
              </a:extLst>
            </p:cNvPr>
            <p:cNvCxnSpPr>
              <a:cxnSpLocks/>
            </p:cNvCxnSpPr>
            <p:nvPr/>
          </p:nvCxnSpPr>
          <p:spPr>
            <a:xfrm>
              <a:off x="2354429" y="4692283"/>
              <a:ext cx="3262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45BAAF6D-1A50-47F2-905D-7086CFD3F01B}"/>
                    </a:ext>
                  </a:extLst>
                </p:cNvPr>
                <p:cNvSpPr txBox="1"/>
                <p:nvPr/>
              </p:nvSpPr>
              <p:spPr>
                <a:xfrm>
                  <a:off x="3191041" y="5146707"/>
                  <a:ext cx="40798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45BAAF6D-1A50-47F2-905D-7086CFD3F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041" y="5146707"/>
                  <a:ext cx="407989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E82BBC0F-13CB-4E49-A418-EDB499A6FA49}"/>
                </a:ext>
              </a:extLst>
            </p:cNvPr>
            <p:cNvSpPr txBox="1"/>
            <p:nvPr/>
          </p:nvSpPr>
          <p:spPr>
            <a:xfrm>
              <a:off x="2229025" y="3449929"/>
              <a:ext cx="1010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projection </a:t>
              </a:r>
              <a:br>
                <a:rPr lang="pt-BR" sz="1000" dirty="0"/>
              </a:br>
              <a:r>
                <a:rPr lang="pt-BR" sz="1000" dirty="0"/>
                <a:t>window</a:t>
              </a: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4F2FAF27-EF39-4356-8632-A5593903701D}"/>
                </a:ext>
              </a:extLst>
            </p:cNvPr>
            <p:cNvSpPr/>
            <p:nvPr/>
          </p:nvSpPr>
          <p:spPr>
            <a:xfrm rot="673382">
              <a:off x="3043873" y="3768374"/>
              <a:ext cx="385243" cy="378655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9E34AF02-D764-4C0E-8F96-6DF548B49A2D}"/>
                </a:ext>
              </a:extLst>
            </p:cNvPr>
            <p:cNvCxnSpPr>
              <a:cxnSpLocks/>
            </p:cNvCxnSpPr>
            <p:nvPr/>
          </p:nvCxnSpPr>
          <p:spPr>
            <a:xfrm>
              <a:off x="2384796" y="4702456"/>
              <a:ext cx="0" cy="100135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D6601466-7C30-4426-AA36-53C50E22DA78}"/>
                </a:ext>
              </a:extLst>
            </p:cNvPr>
            <p:cNvSpPr txBox="1"/>
            <p:nvPr/>
          </p:nvSpPr>
          <p:spPr>
            <a:xfrm>
              <a:off x="6763309" y="4515736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Z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3E921DD4-506E-4893-A1AB-78E622EE7CB7}"/>
                </a:ext>
              </a:extLst>
            </p:cNvPr>
            <p:cNvSpPr txBox="1"/>
            <p:nvPr/>
          </p:nvSpPr>
          <p:spPr>
            <a:xfrm>
              <a:off x="2236358" y="5685437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X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AA78C7B0-44EB-4252-974E-D735600E6FB3}"/>
                </a:ext>
              </a:extLst>
            </p:cNvPr>
            <p:cNvCxnSpPr>
              <a:cxnSpLocks/>
            </p:cNvCxnSpPr>
            <p:nvPr/>
          </p:nvCxnSpPr>
          <p:spPr>
            <a:xfrm>
              <a:off x="2375666" y="4692282"/>
              <a:ext cx="441052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F5414213-BA24-47D4-A6D1-30B3CE353009}"/>
                    </a:ext>
                  </a:extLst>
                </p:cNvPr>
                <p:cNvSpPr txBox="1"/>
                <p:nvPr/>
              </p:nvSpPr>
              <p:spPr>
                <a:xfrm>
                  <a:off x="4834621" y="5086266"/>
                  <a:ext cx="4158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sz="16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F5414213-BA24-47D4-A6D1-30B3CE353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621" y="5086266"/>
                  <a:ext cx="41581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2319317A-3553-40C9-AC62-0ED8941E52C9}"/>
                    </a:ext>
                  </a:extLst>
                </p:cNvPr>
                <p:cNvSpPr txBox="1"/>
                <p:nvPr/>
              </p:nvSpPr>
              <p:spPr>
                <a:xfrm>
                  <a:off x="3343295" y="4693331"/>
                  <a:ext cx="4315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14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pt-BR" sz="14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2319317A-3553-40C9-AC62-0ED8941E5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295" y="4693331"/>
                  <a:ext cx="431528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5C9E47EB-9FD5-432B-8AA8-E96BE2A38EB9}"/>
                </a:ext>
              </a:extLst>
            </p:cNvPr>
            <p:cNvCxnSpPr>
              <a:cxnSpLocks/>
            </p:cNvCxnSpPr>
            <p:nvPr/>
          </p:nvCxnSpPr>
          <p:spPr>
            <a:xfrm>
              <a:off x="4865735" y="4686687"/>
              <a:ext cx="0" cy="573429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699FDEE3-C388-4D59-ABEA-9BD14979F4A4}"/>
                </a:ext>
              </a:extLst>
            </p:cNvPr>
            <p:cNvSpPr/>
            <p:nvPr/>
          </p:nvSpPr>
          <p:spPr>
            <a:xfrm>
              <a:off x="2354244" y="4658453"/>
              <a:ext cx="67657" cy="67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516EA82D-85F8-4B52-9D76-09F42EA530AF}"/>
                </a:ext>
              </a:extLst>
            </p:cNvPr>
            <p:cNvSpPr/>
            <p:nvPr/>
          </p:nvSpPr>
          <p:spPr>
            <a:xfrm>
              <a:off x="3351109" y="4881998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6F7E0195-A462-4780-B4C2-C5CE8FCBB7A9}"/>
                </a:ext>
              </a:extLst>
            </p:cNvPr>
            <p:cNvSpPr/>
            <p:nvPr/>
          </p:nvSpPr>
          <p:spPr>
            <a:xfrm>
              <a:off x="4826502" y="5220884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Modelo 3D 57" descr="Câmera de vídeo">
                  <a:extLst>
                    <a:ext uri="{FF2B5EF4-FFF2-40B4-BE49-F238E27FC236}">
                      <a16:creationId xmlns:a16="http://schemas.microsoft.com/office/drawing/2014/main" id="{4D8107E8-6346-467B-AA9B-88211D2755B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20467403"/>
                    </p:ext>
                  </p:extLst>
                </p:nvPr>
              </p:nvGraphicFramePr>
              <p:xfrm>
                <a:off x="1278622" y="4446183"/>
                <a:ext cx="1212239" cy="597065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212239" cy="597065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7600000"/>
                      <am3d:up dx="0" dy="36000000" dz="0"/>
                      <am3d:lookAt x="0" y="0" z="0"/>
                      <am3d:perspective fov="1244139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0" az="540000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Modelo 3D 57" descr="Câmera de vídeo">
                  <a:extLst>
                    <a:ext uri="{FF2B5EF4-FFF2-40B4-BE49-F238E27FC236}">
                      <a16:creationId xmlns:a16="http://schemas.microsoft.com/office/drawing/2014/main" id="{4D8107E8-6346-467B-AA9B-88211D2755B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8622" y="4446183"/>
                  <a:ext cx="1212239" cy="597065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AC951685-8B35-4C8B-A0CF-F51EC601B5BE}"/>
                  </a:ext>
                </a:extLst>
              </p:cNvPr>
              <p:cNvSpPr txBox="1"/>
              <p:nvPr/>
            </p:nvSpPr>
            <p:spPr>
              <a:xfrm>
                <a:off x="7760682" y="3448103"/>
                <a:ext cx="688458" cy="541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AC951685-8B35-4C8B-A0CF-F51EC601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682" y="3448103"/>
                <a:ext cx="68845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F3FB4098-0981-4EB3-83E7-075272246C09}"/>
                  </a:ext>
                </a:extLst>
              </p:cNvPr>
              <p:cNvSpPr txBox="1"/>
              <p:nvPr/>
            </p:nvSpPr>
            <p:spPr>
              <a:xfrm>
                <a:off x="8780057" y="3450956"/>
                <a:ext cx="2213170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𝑥𝑑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F3FB4098-0981-4EB3-83E7-075272246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057" y="3450956"/>
                <a:ext cx="2213170" cy="535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830C18E6-5B7A-4B30-A93D-D24A59772E02}"/>
                  </a:ext>
                </a:extLst>
              </p:cNvPr>
              <p:cNvSpPr txBox="1"/>
              <p:nvPr/>
            </p:nvSpPr>
            <p:spPr>
              <a:xfrm>
                <a:off x="4680421" y="4354777"/>
                <a:ext cx="3997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6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830C18E6-5B7A-4B30-A93D-D24A59772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421" y="4354777"/>
                <a:ext cx="39978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Agrupar 74">
            <a:extLst>
              <a:ext uri="{FF2B5EF4-FFF2-40B4-BE49-F238E27FC236}">
                <a16:creationId xmlns:a16="http://schemas.microsoft.com/office/drawing/2014/main" id="{43450D3E-513A-41C1-872A-18A3E0928EB8}"/>
              </a:ext>
            </a:extLst>
          </p:cNvPr>
          <p:cNvGrpSpPr/>
          <p:nvPr/>
        </p:nvGrpSpPr>
        <p:grpSpPr>
          <a:xfrm>
            <a:off x="8370281" y="4482123"/>
            <a:ext cx="2063262" cy="781539"/>
            <a:chOff x="7831015" y="4493846"/>
            <a:chExt cx="2063262" cy="781539"/>
          </a:xfrm>
        </p:grpSpPr>
        <p:sp>
          <p:nvSpPr>
            <p:cNvPr id="76" name="Retângulo: Cantos Arredondados 75">
              <a:extLst>
                <a:ext uri="{FF2B5EF4-FFF2-40B4-BE49-F238E27FC236}">
                  <a16:creationId xmlns:a16="http://schemas.microsoft.com/office/drawing/2014/main" id="{2D83CC02-D7C1-4FDA-B5AB-5D402E7F6515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E25D8047-F437-44C9-A9B8-3189DFD439E9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E25D8047-F437-44C9-A9B8-3189DFD4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blipFill>
                  <a:blip r:embed="rId11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5F0D9812-1707-42CE-ACDA-D750A5F59EA6}"/>
                  </a:ext>
                </a:extLst>
              </p:cNvPr>
              <p:cNvSpPr txBox="1"/>
              <p:nvPr/>
            </p:nvSpPr>
            <p:spPr>
              <a:xfrm>
                <a:off x="8586358" y="5347389"/>
                <a:ext cx="1508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5F0D9812-1707-42CE-ACDA-D750A5F5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58" y="5347389"/>
                <a:ext cx="15082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0838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D0A5B-2D29-4601-9A69-2B46FB9F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470A24D-B30D-45CC-B8AC-1CC88F989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Os </a:t>
                </a:r>
                <a:r>
                  <a:rPr lang="pt-BR" b="1" dirty="0"/>
                  <a:t>pontos</a:t>
                </a:r>
                <a:r>
                  <a:rPr lang="pt-BR" dirty="0"/>
                  <a:t> na </a:t>
                </a:r>
                <a:r>
                  <a:rPr lang="pt-BR" dirty="0">
                    <a:solidFill>
                      <a:schemeClr val="accent3"/>
                    </a:solidFill>
                  </a:rPr>
                  <a:t>janela de projeção</a:t>
                </a:r>
                <a:r>
                  <a:rPr lang="pt-BR" dirty="0"/>
                  <a:t> estão em </a:t>
                </a:r>
                <a:r>
                  <a:rPr lang="pt-BR" dirty="0">
                    <a:solidFill>
                      <a:schemeClr val="accent1"/>
                    </a:solidFill>
                  </a:rPr>
                  <a:t>coordenadas da câmera</a:t>
                </a:r>
              </a:p>
              <a:p>
                <a:pPr lvl="1"/>
                <a:r>
                  <a:rPr lang="pt-BR" dirty="0"/>
                  <a:t>A janela de projeção tem: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pt-BR" dirty="0"/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2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As dimensões da janela </a:t>
                </a:r>
                <a:br>
                  <a:rPr lang="pt-BR" dirty="0"/>
                </a:br>
                <a:r>
                  <a:rPr lang="pt-BR" dirty="0">
                    <a:solidFill>
                      <a:schemeClr val="accent2"/>
                    </a:solidFill>
                  </a:rPr>
                  <a:t>dependem do valor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dirty="0">
                    <a:solidFill>
                      <a:schemeClr val="accent2"/>
                    </a:solidFill>
                  </a:rPr>
                  <a:t> </a:t>
                </a:r>
                <a:endParaRPr lang="pt-BR" dirty="0"/>
              </a:p>
              <a:p>
                <a:pPr lvl="1"/>
                <a:r>
                  <a:rPr lang="pt-BR" dirty="0"/>
                  <a:t>O hardware precisa conhecer</a:t>
                </a:r>
                <a:br>
                  <a:rPr lang="pt-BR" dirty="0"/>
                </a:br>
                <a:r>
                  <a:rPr lang="pt-BR" dirty="0"/>
                  <a:t>as dimensões da janela para </a:t>
                </a:r>
                <a:br>
                  <a:rPr lang="pt-BR" dirty="0"/>
                </a:br>
                <a:r>
                  <a:rPr lang="pt-BR" dirty="0"/>
                  <a:t>ajustá-la para as dimensões </a:t>
                </a:r>
                <a:br>
                  <a:rPr lang="pt-BR" dirty="0"/>
                </a:br>
                <a:r>
                  <a:rPr lang="pt-BR" dirty="0"/>
                  <a:t>do </a:t>
                </a:r>
                <a:r>
                  <a:rPr lang="pt-BR" dirty="0">
                    <a:latin typeface="Consolas" panose="020B0609020204030204" pitchFamily="49" charset="0"/>
                  </a:rPr>
                  <a:t>backbuffer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470A24D-B30D-45CC-B8AC-1CC88F989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Agrupar 72">
            <a:extLst>
              <a:ext uri="{FF2B5EF4-FFF2-40B4-BE49-F238E27FC236}">
                <a16:creationId xmlns:a16="http://schemas.microsoft.com/office/drawing/2014/main" id="{D5C0FC79-E4FB-4D7B-8BFB-BB16AA8148AA}"/>
              </a:ext>
            </a:extLst>
          </p:cNvPr>
          <p:cNvGrpSpPr/>
          <p:nvPr/>
        </p:nvGrpSpPr>
        <p:grpSpPr>
          <a:xfrm>
            <a:off x="6026981" y="2885812"/>
            <a:ext cx="4942943" cy="2961025"/>
            <a:chOff x="6026981" y="2885812"/>
            <a:chExt cx="4942943" cy="2961025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2EF01F9E-D211-4023-98C4-748CDBB86B39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3" y="4342095"/>
              <a:ext cx="2465753" cy="5835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2DDFDF3B-7489-4759-8DA4-27C1C4D26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3263" y="4332530"/>
              <a:ext cx="1052729" cy="956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70E12EFE-42FE-4777-89A2-07CC85730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93" y="3044740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2296F315-0803-4295-A614-B71888DF9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7446" y="3629457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15D9287C-3756-44F5-B680-8EDBB98ED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0698" y="4924096"/>
              <a:ext cx="3456747" cy="517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3BB67169-3BBC-46F4-9FB5-6BDF39DC4A77}"/>
                </a:ext>
              </a:extLst>
            </p:cNvPr>
            <p:cNvCxnSpPr>
              <a:cxnSpLocks/>
            </p:cNvCxnSpPr>
            <p:nvPr/>
          </p:nvCxnSpPr>
          <p:spPr>
            <a:xfrm>
              <a:off x="7969344" y="3045304"/>
              <a:ext cx="2468102" cy="5841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B3A25311-03FD-4A20-8BAA-3AC52F72A7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7447" y="3044740"/>
              <a:ext cx="1146396" cy="2244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7DA6CE8D-9A8A-4BBF-AA6D-361A0377A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047" y="3629457"/>
              <a:ext cx="3454398" cy="1712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CC557AB3-B2B1-46F6-A7D9-7C2C25722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3600" y="5048608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2" name="Modelo 3D 51" descr="Câmera de vídeo">
                  <a:extLst>
                    <a:ext uri="{FF2B5EF4-FFF2-40B4-BE49-F238E27FC236}">
                      <a16:creationId xmlns:a16="http://schemas.microsoft.com/office/drawing/2014/main" id="{AD9EE8CC-D4E2-4849-8B81-8B7A5C32B20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54917791"/>
                    </p:ext>
                  </p:extLst>
                </p:nvPr>
              </p:nvGraphicFramePr>
              <p:xfrm>
                <a:off x="6026981" y="4971038"/>
                <a:ext cx="1199465" cy="87579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2" name="Modelo 3D 51" descr="Câmera de vídeo">
                  <a:extLst>
                    <a:ext uri="{FF2B5EF4-FFF2-40B4-BE49-F238E27FC236}">
                      <a16:creationId xmlns:a16="http://schemas.microsoft.com/office/drawing/2014/main" id="{AD9EE8CC-D4E2-4849-8B81-8B7A5C32B20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26981" y="4971038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1BC9B64-CE47-45B7-A6A0-DCE81B7767DE}"/>
                </a:ext>
              </a:extLst>
            </p:cNvPr>
            <p:cNvCxnSpPr>
              <a:cxnSpLocks/>
            </p:cNvCxnSpPr>
            <p:nvPr/>
          </p:nvCxnSpPr>
          <p:spPr>
            <a:xfrm>
              <a:off x="6751225" y="5479204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21E3B1B7-F6B4-440E-AB4F-777B4CD93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249" y="4701232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795BD92B-BBC0-43F8-AD00-F8E77070F89C}"/>
                </a:ext>
              </a:extLst>
            </p:cNvPr>
            <p:cNvSpPr txBox="1"/>
            <p:nvPr/>
          </p:nvSpPr>
          <p:spPr>
            <a:xfrm>
              <a:off x="7210170" y="5530807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85C6A14A-E8C4-45B8-87E4-05E33BC1FFE7}"/>
                </a:ext>
              </a:extLst>
            </p:cNvPr>
            <p:cNvSpPr txBox="1"/>
            <p:nvPr/>
          </p:nvSpPr>
          <p:spPr>
            <a:xfrm>
              <a:off x="6437929" y="4365420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8D93916E-0C15-4211-9613-941161305CC5}"/>
                </a:ext>
              </a:extLst>
            </p:cNvPr>
            <p:cNvSpPr txBox="1"/>
            <p:nvPr/>
          </p:nvSpPr>
          <p:spPr>
            <a:xfrm>
              <a:off x="7331349" y="4826821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E1E6350-1493-40CC-93EF-A30F9F241910}"/>
                </a:ext>
              </a:extLst>
            </p:cNvPr>
            <p:cNvSpPr txBox="1"/>
            <p:nvPr/>
          </p:nvSpPr>
          <p:spPr>
            <a:xfrm>
              <a:off x="8923429" y="4511614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D7E3B38-912F-406B-9907-824B29FD627F}"/>
                    </a:ext>
                  </a:extLst>
                </p:cNvPr>
                <p:cNvSpPr txBox="1"/>
                <p:nvPr/>
              </p:nvSpPr>
              <p:spPr>
                <a:xfrm>
                  <a:off x="10593045" y="4163253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D7E3B38-912F-406B-9907-824B29FD6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045" y="4163253"/>
                  <a:ext cx="376879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16837A5F-EE68-413D-9274-3C1D5E182FD7}"/>
                </a:ext>
              </a:extLst>
            </p:cNvPr>
            <p:cNvCxnSpPr/>
            <p:nvPr/>
          </p:nvCxnSpPr>
          <p:spPr>
            <a:xfrm flipV="1">
              <a:off x="10638959" y="3629457"/>
              <a:ext cx="0" cy="13358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849B297B-7F6E-4814-AB6C-638D1B37A954}"/>
                </a:ext>
              </a:extLst>
            </p:cNvPr>
            <p:cNvCxnSpPr>
              <a:cxnSpLocks/>
            </p:cNvCxnSpPr>
            <p:nvPr/>
          </p:nvCxnSpPr>
          <p:spPr>
            <a:xfrm>
              <a:off x="8019218" y="2926862"/>
              <a:ext cx="2472937" cy="57833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92DA0174-D53B-4679-8B95-B641F67112C3}"/>
                    </a:ext>
                  </a:extLst>
                </p:cNvPr>
                <p:cNvSpPr txBox="1"/>
                <p:nvPr/>
              </p:nvSpPr>
              <p:spPr>
                <a:xfrm>
                  <a:off x="9067246" y="2885812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92DA0174-D53B-4679-8B95-B641F6711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246" y="2885812"/>
                  <a:ext cx="37687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3012F7FD-123A-4A61-8D95-BB4DB5C885DA}"/>
                </a:ext>
              </a:extLst>
            </p:cNvPr>
            <p:cNvSpPr/>
            <p:nvPr/>
          </p:nvSpPr>
          <p:spPr>
            <a:xfrm>
              <a:off x="8502694" y="3766615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4BF969D6-9B2D-4E34-BA9F-BCB957D50911}"/>
                </a:ext>
              </a:extLst>
            </p:cNvPr>
            <p:cNvSpPr txBox="1"/>
            <p:nvPr/>
          </p:nvSpPr>
          <p:spPr>
            <a:xfrm>
              <a:off x="8008811" y="3452801"/>
              <a:ext cx="1355437" cy="307777"/>
            </a:xfrm>
            <a:prstGeom prst="rect">
              <a:avLst/>
            </a:prstGeom>
            <a:noFill/>
            <a:scene3d>
              <a:camera prst="orthographicFron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(x', y',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2668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5818E-3D3F-4C3B-86CB-C1E2F3FA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Coordenadas normalizadas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DDA1B3-0F4B-4D79-A27D-C707EDF02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As </a:t>
                </a:r>
                <a:r>
                  <a:rPr lang="pt-BR" b="1" dirty="0"/>
                  <a:t>coordenadas normalizadas do dispositivo</a:t>
                </a:r>
                <a:r>
                  <a:rPr lang="pt-BR" dirty="0"/>
                  <a:t> (NDC) permitem que o </a:t>
                </a:r>
                <a:r>
                  <a:rPr lang="pt-BR" dirty="0">
                    <a:solidFill>
                      <a:schemeClr val="accent3"/>
                    </a:solidFill>
                  </a:rPr>
                  <a:t>hardware</a:t>
                </a:r>
                <a:r>
                  <a:rPr lang="pt-BR" dirty="0"/>
                  <a:t> trabalhe com uma </a:t>
                </a:r>
                <a:r>
                  <a:rPr lang="pt-BR" dirty="0">
                    <a:solidFill>
                      <a:schemeClr val="accent1"/>
                    </a:solidFill>
                  </a:rPr>
                  <a:t>janela de projeção sempre igual</a:t>
                </a:r>
              </a:p>
              <a:p>
                <a:pPr lvl="1"/>
                <a:r>
                  <a:rPr lang="pt-BR" dirty="0"/>
                  <a:t>Elas removem a dependência do valor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Isso é feito alterando a faixa de valores </a:t>
                </a:r>
                <a:br>
                  <a:rPr lang="pt-BR" dirty="0"/>
                </a:br>
                <a:r>
                  <a:rPr lang="pt-BR" dirty="0"/>
                  <a:t>do eixo x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para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[−1,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1]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DDA1B3-0F4B-4D79-A27D-C707EDF02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775F86F-946E-4283-999D-3657AEF972BF}"/>
                  </a:ext>
                </a:extLst>
              </p:cNvPr>
              <p:cNvSpPr txBox="1"/>
              <p:nvPr/>
            </p:nvSpPr>
            <p:spPr>
              <a:xfrm>
                <a:off x="2520869" y="4520958"/>
                <a:ext cx="1508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775F86F-946E-4283-999D-3657AEF9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69" y="4520958"/>
                <a:ext cx="15082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BCCC3F0F-CEE8-4AEC-9460-C8F220254548}"/>
                  </a:ext>
                </a:extLst>
              </p:cNvPr>
              <p:cNvSpPr txBox="1"/>
              <p:nvPr/>
            </p:nvSpPr>
            <p:spPr>
              <a:xfrm>
                <a:off x="2292230" y="5070043"/>
                <a:ext cx="1965569" cy="631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BCCC3F0F-CEE8-4AEC-9460-C8F22025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30" y="5070043"/>
                <a:ext cx="1965569" cy="631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Agrupar 76">
            <a:extLst>
              <a:ext uri="{FF2B5EF4-FFF2-40B4-BE49-F238E27FC236}">
                <a16:creationId xmlns:a16="http://schemas.microsoft.com/office/drawing/2014/main" id="{BE1B501C-BA01-4787-A55F-52B35BD277E7}"/>
              </a:ext>
            </a:extLst>
          </p:cNvPr>
          <p:cNvGrpSpPr/>
          <p:nvPr/>
        </p:nvGrpSpPr>
        <p:grpSpPr>
          <a:xfrm>
            <a:off x="5830566" y="3100735"/>
            <a:ext cx="4942943" cy="2961025"/>
            <a:chOff x="6026981" y="2885812"/>
            <a:chExt cx="4942943" cy="2961025"/>
          </a:xfrm>
        </p:grpSpPr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82B021C6-8793-48E5-AB94-8D275E9B44E0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3" y="4342095"/>
              <a:ext cx="2465753" cy="5835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63D7FC05-466E-4198-B5CA-3C08666CF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3263" y="4332530"/>
              <a:ext cx="1052729" cy="956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8C3C1EBC-7276-44BD-887F-EC1EB65B1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93" y="3044740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1956D820-E07F-48B9-A930-BA18A2843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7446" y="3629457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9B54BEC8-F57C-42B1-88C0-E7D2D73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0698" y="4924096"/>
              <a:ext cx="3456747" cy="517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22CC46FE-EF77-4A7D-A9C1-A39539FC14E4}"/>
                </a:ext>
              </a:extLst>
            </p:cNvPr>
            <p:cNvCxnSpPr>
              <a:cxnSpLocks/>
            </p:cNvCxnSpPr>
            <p:nvPr/>
          </p:nvCxnSpPr>
          <p:spPr>
            <a:xfrm>
              <a:off x="7969344" y="3045304"/>
              <a:ext cx="2468102" cy="5841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75056ECC-CA62-401E-A274-A7E7D29F6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7447" y="3044740"/>
              <a:ext cx="1146396" cy="2244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140B7849-D435-4DDB-9CB3-3890FDAE5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047" y="3629457"/>
              <a:ext cx="3454398" cy="1712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06E84E3A-D48F-464A-8782-FB9E51B8C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3600" y="5048608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7" name="Modelo 3D 86" descr="Câmera de vídeo">
                  <a:extLst>
                    <a:ext uri="{FF2B5EF4-FFF2-40B4-BE49-F238E27FC236}">
                      <a16:creationId xmlns:a16="http://schemas.microsoft.com/office/drawing/2014/main" id="{55090D77-0EC9-440E-85BE-180E0A1C55C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9463624"/>
                    </p:ext>
                  </p:extLst>
                </p:nvPr>
              </p:nvGraphicFramePr>
              <p:xfrm>
                <a:off x="6026981" y="4971038"/>
                <a:ext cx="1199465" cy="875799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7" name="Modelo 3D 86" descr="Câmera de vídeo">
                  <a:extLst>
                    <a:ext uri="{FF2B5EF4-FFF2-40B4-BE49-F238E27FC236}">
                      <a16:creationId xmlns:a16="http://schemas.microsoft.com/office/drawing/2014/main" id="{55090D77-0EC9-440E-85BE-180E0A1C55C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0566" y="5185961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1255BC0C-C92B-40A3-971A-EB26EF08345A}"/>
                </a:ext>
              </a:extLst>
            </p:cNvPr>
            <p:cNvCxnSpPr>
              <a:cxnSpLocks/>
            </p:cNvCxnSpPr>
            <p:nvPr/>
          </p:nvCxnSpPr>
          <p:spPr>
            <a:xfrm>
              <a:off x="6751225" y="5479204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60446550-27C7-4768-848E-83182F9A2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249" y="4701232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469444C0-07A9-491C-BA3D-02728FFF7212}"/>
                </a:ext>
              </a:extLst>
            </p:cNvPr>
            <p:cNvSpPr txBox="1"/>
            <p:nvPr/>
          </p:nvSpPr>
          <p:spPr>
            <a:xfrm>
              <a:off x="7210170" y="5530807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2E884B8E-E50C-4FBC-B835-9D7D2FF2A4F7}"/>
                </a:ext>
              </a:extLst>
            </p:cNvPr>
            <p:cNvSpPr txBox="1"/>
            <p:nvPr/>
          </p:nvSpPr>
          <p:spPr>
            <a:xfrm>
              <a:off x="6437929" y="4365420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EF560F85-00B7-4664-82C9-535C05978C0A}"/>
                </a:ext>
              </a:extLst>
            </p:cNvPr>
            <p:cNvSpPr txBox="1"/>
            <p:nvPr/>
          </p:nvSpPr>
          <p:spPr>
            <a:xfrm>
              <a:off x="7331349" y="4826821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FCC7D7A-A920-4214-8598-2814DF9DE0CC}"/>
                </a:ext>
              </a:extLst>
            </p:cNvPr>
            <p:cNvSpPr txBox="1"/>
            <p:nvPr/>
          </p:nvSpPr>
          <p:spPr>
            <a:xfrm>
              <a:off x="8923429" y="4511614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6151F010-46F9-4076-B62B-8900C32FAC32}"/>
                    </a:ext>
                  </a:extLst>
                </p:cNvPr>
                <p:cNvSpPr txBox="1"/>
                <p:nvPr/>
              </p:nvSpPr>
              <p:spPr>
                <a:xfrm>
                  <a:off x="10593045" y="4163253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6151F010-46F9-4076-B62B-8900C32FA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045" y="4163253"/>
                  <a:ext cx="376879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5202937C-010A-4BC0-B2AA-98029C6FE7A3}"/>
                </a:ext>
              </a:extLst>
            </p:cNvPr>
            <p:cNvCxnSpPr/>
            <p:nvPr/>
          </p:nvCxnSpPr>
          <p:spPr>
            <a:xfrm flipV="1">
              <a:off x="10638959" y="3629457"/>
              <a:ext cx="0" cy="13358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C4E12A3C-44CA-473E-B089-D7C0AC78D8F1}"/>
                </a:ext>
              </a:extLst>
            </p:cNvPr>
            <p:cNvCxnSpPr>
              <a:cxnSpLocks/>
            </p:cNvCxnSpPr>
            <p:nvPr/>
          </p:nvCxnSpPr>
          <p:spPr>
            <a:xfrm>
              <a:off x="8019218" y="2926862"/>
              <a:ext cx="2472937" cy="57833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097A690F-B291-44CE-A6F2-01E12376E46A}"/>
                    </a:ext>
                  </a:extLst>
                </p:cNvPr>
                <p:cNvSpPr txBox="1"/>
                <p:nvPr/>
              </p:nvSpPr>
              <p:spPr>
                <a:xfrm>
                  <a:off x="9067246" y="2885812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097A690F-B291-44CE-A6F2-01E12376E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246" y="2885812"/>
                  <a:ext cx="37687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0F7AE312-73BA-46AE-9EA2-3D903DAF22BC}"/>
                </a:ext>
              </a:extLst>
            </p:cNvPr>
            <p:cNvSpPr/>
            <p:nvPr/>
          </p:nvSpPr>
          <p:spPr>
            <a:xfrm>
              <a:off x="8502694" y="3766615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8ECAD9EA-B364-4D62-8DA4-D793F39A5EEB}"/>
                </a:ext>
              </a:extLst>
            </p:cNvPr>
            <p:cNvSpPr txBox="1"/>
            <p:nvPr/>
          </p:nvSpPr>
          <p:spPr>
            <a:xfrm>
              <a:off x="8008811" y="3452801"/>
              <a:ext cx="1355437" cy="307777"/>
            </a:xfrm>
            <a:prstGeom prst="rect">
              <a:avLst/>
            </a:prstGeom>
            <a:noFill/>
            <a:scene3d>
              <a:camera prst="orthographicFron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(x', y',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607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5818E-3D3F-4C3B-86CB-C1E2F3FA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Coordenadas normalizadas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DDA1B3-0F4B-4D79-A27D-C707EDF02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Os </a:t>
                </a:r>
                <a:r>
                  <a:rPr lang="pt-BR" b="1" dirty="0"/>
                  <a:t>pontos</a:t>
                </a:r>
                <a:r>
                  <a:rPr lang="pt-BR" dirty="0"/>
                  <a:t> na </a:t>
                </a:r>
                <a:r>
                  <a:rPr lang="pt-BR" dirty="0">
                    <a:solidFill>
                      <a:schemeClr val="accent3"/>
                    </a:solidFill>
                  </a:rPr>
                  <a:t>janela de projeção</a:t>
                </a:r>
                <a:r>
                  <a:rPr lang="pt-BR" dirty="0"/>
                  <a:t> estão em </a:t>
                </a:r>
                <a:r>
                  <a:rPr lang="pt-BR" dirty="0">
                    <a:solidFill>
                      <a:schemeClr val="accent1"/>
                    </a:solidFill>
                  </a:rPr>
                  <a:t>coordenadas normalizadas</a:t>
                </a:r>
              </a:p>
              <a:p>
                <a:pPr lvl="1"/>
                <a:r>
                  <a:rPr lang="pt-BR" dirty="0"/>
                  <a:t>O </a:t>
                </a:r>
                <a:r>
                  <a:rPr lang="pt-BR" dirty="0">
                    <a:solidFill>
                      <a:schemeClr val="accent2"/>
                    </a:solidFill>
                  </a:rPr>
                  <a:t>hardware gráfico</a:t>
                </a:r>
                <a:r>
                  <a:rPr lang="pt-BR" dirty="0"/>
                  <a:t> assume que as coordenadas dos </a:t>
                </a:r>
                <a:br>
                  <a:rPr lang="pt-BR" dirty="0"/>
                </a:br>
                <a:r>
                  <a:rPr lang="pt-BR" dirty="0"/>
                  <a:t>objetos serão fornecidas em </a:t>
                </a:r>
                <a:r>
                  <a:rPr lang="pt-BR" b="1" dirty="0"/>
                  <a:t>NDC</a:t>
                </a:r>
              </a:p>
              <a:p>
                <a:pPr lvl="1"/>
                <a:r>
                  <a:rPr lang="pt-BR" dirty="0"/>
                  <a:t>A janela de projeção tem: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pt-BR" dirty="0"/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=2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DDA1B3-0F4B-4D79-A27D-C707EDF02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BCCC3F0F-CEE8-4AEC-9460-C8F220254548}"/>
                  </a:ext>
                </a:extLst>
              </p:cNvPr>
              <p:cNvSpPr txBox="1"/>
              <p:nvPr/>
            </p:nvSpPr>
            <p:spPr>
              <a:xfrm>
                <a:off x="6058292" y="3225236"/>
                <a:ext cx="1965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BCCC3F0F-CEE8-4AEC-9460-C8F22025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2" y="3225236"/>
                <a:ext cx="1965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Agrupar 70">
            <a:extLst>
              <a:ext uri="{FF2B5EF4-FFF2-40B4-BE49-F238E27FC236}">
                <a16:creationId xmlns:a16="http://schemas.microsoft.com/office/drawing/2014/main" id="{111CFE3F-FEF0-41A1-8138-D579B51E10B1}"/>
              </a:ext>
            </a:extLst>
          </p:cNvPr>
          <p:cNvGrpSpPr/>
          <p:nvPr/>
        </p:nvGrpSpPr>
        <p:grpSpPr>
          <a:xfrm>
            <a:off x="3549549" y="4173128"/>
            <a:ext cx="2063262" cy="781539"/>
            <a:chOff x="7831015" y="4493846"/>
            <a:chExt cx="2063262" cy="781539"/>
          </a:xfrm>
        </p:grpSpPr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09A7F7AD-CC5A-4CC3-8060-679B4461EBBD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CaixaDeTexto 72">
                  <a:extLst>
                    <a:ext uri="{FF2B5EF4-FFF2-40B4-BE49-F238E27FC236}">
                      <a16:creationId xmlns:a16="http://schemas.microsoft.com/office/drawing/2014/main" id="{25FF2F97-2466-4644-85C4-D7688804A0B4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745542" cy="5136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3" name="CaixaDeTexto 72">
                  <a:extLst>
                    <a:ext uri="{FF2B5EF4-FFF2-40B4-BE49-F238E27FC236}">
                      <a16:creationId xmlns:a16="http://schemas.microsoft.com/office/drawing/2014/main" id="{25FF2F97-2466-4644-85C4-D7688804A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745542" cy="513602"/>
                </a:xfrm>
                <a:prstGeom prst="rect">
                  <a:avLst/>
                </a:prstGeom>
                <a:blipFill>
                  <a:blip r:embed="rId5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D1979ACC-8751-4E1B-95E1-0A9899AA7383}"/>
              </a:ext>
            </a:extLst>
          </p:cNvPr>
          <p:cNvGrpSpPr/>
          <p:nvPr/>
        </p:nvGrpSpPr>
        <p:grpSpPr>
          <a:xfrm>
            <a:off x="3549549" y="5096131"/>
            <a:ext cx="2063262" cy="781539"/>
            <a:chOff x="7831015" y="4493846"/>
            <a:chExt cx="2063262" cy="781539"/>
          </a:xfrm>
        </p:grpSpPr>
        <p:sp>
          <p:nvSpPr>
            <p:cNvPr id="75" name="Retângulo: Cantos Arredondados 74">
              <a:extLst>
                <a:ext uri="{FF2B5EF4-FFF2-40B4-BE49-F238E27FC236}">
                  <a16:creationId xmlns:a16="http://schemas.microsoft.com/office/drawing/2014/main" id="{59F3075B-6557-409E-BACC-F88B2BE4E582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aixaDeTexto 75">
                  <a:extLst>
                    <a:ext uri="{FF2B5EF4-FFF2-40B4-BE49-F238E27FC236}">
                      <a16:creationId xmlns:a16="http://schemas.microsoft.com/office/drawing/2014/main" id="{1AA9710C-80F0-4345-85E7-5C1B06FF095F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6" name="CaixaDeTexto 75">
                  <a:extLst>
                    <a:ext uri="{FF2B5EF4-FFF2-40B4-BE49-F238E27FC236}">
                      <a16:creationId xmlns:a16="http://schemas.microsoft.com/office/drawing/2014/main" id="{1AA9710C-80F0-4345-85E7-5C1B06FF0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0129005-9697-4CEC-AD3C-AE98C3BB3355}"/>
                  </a:ext>
                </a:extLst>
              </p:cNvPr>
              <p:cNvSpPr txBox="1"/>
              <p:nvPr/>
            </p:nvSpPr>
            <p:spPr>
              <a:xfrm>
                <a:off x="6058292" y="3594568"/>
                <a:ext cx="1965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0129005-9697-4CEC-AD3C-AE98C3B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2" y="3594568"/>
                <a:ext cx="1965569" cy="369332"/>
              </a:xfrm>
              <a:prstGeom prst="rect">
                <a:avLst/>
              </a:prstGeom>
              <a:blipFill>
                <a:blip r:embed="rId7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4871512-E453-4A30-A217-B08FF174E198}"/>
              </a:ext>
            </a:extLst>
          </p:cNvPr>
          <p:cNvGrpSpPr/>
          <p:nvPr/>
        </p:nvGrpSpPr>
        <p:grpSpPr>
          <a:xfrm>
            <a:off x="6516858" y="2911218"/>
            <a:ext cx="4503122" cy="3160456"/>
            <a:chOff x="6516858" y="2911218"/>
            <a:chExt cx="4503122" cy="3160456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F58C09EE-11D4-48AE-963B-B6CD40243777}"/>
                </a:ext>
              </a:extLst>
            </p:cNvPr>
            <p:cNvCxnSpPr>
              <a:cxnSpLocks/>
            </p:cNvCxnSpPr>
            <p:nvPr/>
          </p:nvCxnSpPr>
          <p:spPr>
            <a:xfrm>
              <a:off x="8815010" y="4451324"/>
              <a:ext cx="1672492" cy="395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67583EAA-B4F6-4604-B84A-A303E8E17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605" y="4447985"/>
              <a:ext cx="1477404" cy="1152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DBE6AD86-B530-4DDB-B4F2-8084AA6F8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5010" y="3156084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97804243-58B5-4266-B969-6D859F612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7502" y="3550936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012D531-066F-4440-AB67-352C143EC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605" y="4847173"/>
              <a:ext cx="3149897" cy="7529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15F2952D-A5BD-4DE5-8DE8-606EEBA29685}"/>
                </a:ext>
              </a:extLst>
            </p:cNvPr>
            <p:cNvCxnSpPr>
              <a:cxnSpLocks/>
            </p:cNvCxnSpPr>
            <p:nvPr/>
          </p:nvCxnSpPr>
          <p:spPr>
            <a:xfrm>
              <a:off x="8807972" y="3153423"/>
              <a:ext cx="1679530" cy="3975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19BF3BD7-7B8C-4579-ABBE-D926C174B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605" y="3153425"/>
              <a:ext cx="1476197" cy="2446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757CA949-84EB-44F0-B7E3-21F3AB435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2000" y="5309369"/>
              <a:ext cx="623009" cy="395865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EE6DB10-EC46-4C09-B11D-1A0B74098264}"/>
                </a:ext>
              </a:extLst>
            </p:cNvPr>
            <p:cNvSpPr txBox="1"/>
            <p:nvPr/>
          </p:nvSpPr>
          <p:spPr>
            <a:xfrm>
              <a:off x="7675659" y="5710513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5460C01-21B6-422C-86F7-FAD8E918F292}"/>
                </a:ext>
              </a:extLst>
            </p:cNvPr>
            <p:cNvSpPr txBox="1"/>
            <p:nvPr/>
          </p:nvSpPr>
          <p:spPr>
            <a:xfrm>
              <a:off x="6937975" y="4610347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F78C75C-5629-4EEC-9989-07B0F358E074}"/>
                </a:ext>
              </a:extLst>
            </p:cNvPr>
            <p:cNvSpPr txBox="1"/>
            <p:nvPr/>
          </p:nvSpPr>
          <p:spPr>
            <a:xfrm>
              <a:off x="7634582" y="5046078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2DCB9D7-B489-43D1-8AED-3C02B82A7264}"/>
                </a:ext>
              </a:extLst>
            </p:cNvPr>
            <p:cNvSpPr txBox="1"/>
            <p:nvPr/>
          </p:nvSpPr>
          <p:spPr>
            <a:xfrm>
              <a:off x="8973485" y="4433093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6E428DED-6B10-4826-8342-9252B828C5E4}"/>
                    </a:ext>
                  </a:extLst>
                </p:cNvPr>
                <p:cNvSpPr txBox="1"/>
                <p:nvPr/>
              </p:nvSpPr>
              <p:spPr>
                <a:xfrm>
                  <a:off x="10643101" y="4084732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6E428DED-6B10-4826-8342-9252B828C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101" y="4084732"/>
                  <a:ext cx="376879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8947E2E0-7670-48BF-95E7-DCE100F3CCEB}"/>
                </a:ext>
              </a:extLst>
            </p:cNvPr>
            <p:cNvCxnSpPr/>
            <p:nvPr/>
          </p:nvCxnSpPr>
          <p:spPr>
            <a:xfrm flipV="1">
              <a:off x="10689015" y="3550936"/>
              <a:ext cx="0" cy="13358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BF2EB55-586D-49E3-8B8F-B7C6F659C930}"/>
                </a:ext>
              </a:extLst>
            </p:cNvPr>
            <p:cNvCxnSpPr>
              <a:cxnSpLocks/>
            </p:cNvCxnSpPr>
            <p:nvPr/>
          </p:nvCxnSpPr>
          <p:spPr>
            <a:xfrm>
              <a:off x="8841045" y="3028833"/>
              <a:ext cx="1701166" cy="39784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DC803FC1-8114-440D-83FD-FB8074988B79}"/>
                    </a:ext>
                  </a:extLst>
                </p:cNvPr>
                <p:cNvSpPr txBox="1"/>
                <p:nvPr/>
              </p:nvSpPr>
              <p:spPr>
                <a:xfrm>
                  <a:off x="9569974" y="2911218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DC803FC1-8114-440D-83FD-FB8074988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9974" y="2911218"/>
                  <a:ext cx="376879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05AA0AF2-A726-49B5-8DA8-34EC8BA56914}"/>
                </a:ext>
              </a:extLst>
            </p:cNvPr>
            <p:cNvSpPr/>
            <p:nvPr/>
          </p:nvSpPr>
          <p:spPr>
            <a:xfrm>
              <a:off x="9341769" y="3758514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AE80C3EC-D43C-4189-9DE9-D988C690AEE7}"/>
                </a:ext>
              </a:extLst>
            </p:cNvPr>
            <p:cNvSpPr txBox="1"/>
            <p:nvPr/>
          </p:nvSpPr>
          <p:spPr>
            <a:xfrm>
              <a:off x="8842882" y="3492415"/>
              <a:ext cx="1515169" cy="276999"/>
            </a:xfrm>
            <a:prstGeom prst="rect">
              <a:avLst/>
            </a:prstGeom>
            <a:noFill/>
            <a:scene3d>
              <a:camera prst="orthographicFron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</a:rPr>
                <a:t>(x', y', d)</a:t>
              </a: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55C957B-AD7B-48B9-BE01-296FDB14A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6397" y="3557408"/>
              <a:ext cx="3149897" cy="2045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Modelo 3D 13" descr="Câmera de vídeo">
                  <a:extLst>
                    <a:ext uri="{FF2B5EF4-FFF2-40B4-BE49-F238E27FC236}">
                      <a16:creationId xmlns:a16="http://schemas.microsoft.com/office/drawing/2014/main" id="{053AF77D-32C2-4477-B29E-09D29AE204A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4502060"/>
                    </p:ext>
                  </p:extLst>
                </p:nvPr>
              </p:nvGraphicFramePr>
              <p:xfrm>
                <a:off x="6516858" y="5195875"/>
                <a:ext cx="1199465" cy="875799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Modelo 3D 13" descr="Câmera de vídeo">
                  <a:extLst>
                    <a:ext uri="{FF2B5EF4-FFF2-40B4-BE49-F238E27FC236}">
                      <a16:creationId xmlns:a16="http://schemas.microsoft.com/office/drawing/2014/main" id="{053AF77D-32C2-4477-B29E-09D29AE204A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6858" y="5195875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EF7F224B-B8B2-41CC-97A5-79325B53F596}"/>
                </a:ext>
              </a:extLst>
            </p:cNvPr>
            <p:cNvCxnSpPr>
              <a:cxnSpLocks/>
            </p:cNvCxnSpPr>
            <p:nvPr/>
          </p:nvCxnSpPr>
          <p:spPr>
            <a:xfrm>
              <a:off x="7241102" y="5704041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62A2B9AB-B911-4021-B9CD-305D99F95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126" y="4926069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16287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0969F-2BBC-440B-A7BA-2844A16D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3F6EC-093D-4AE7-86A5-BF743989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projeção</a:t>
            </a:r>
            <a:r>
              <a:rPr lang="pt-BR" dirty="0"/>
              <a:t> pode ser </a:t>
            </a:r>
            <a:r>
              <a:rPr lang="pt-BR" dirty="0">
                <a:solidFill>
                  <a:schemeClr val="accent3"/>
                </a:solidFill>
              </a:rPr>
              <a:t>representada</a:t>
            </a:r>
            <a:r>
              <a:rPr lang="pt-BR" dirty="0"/>
              <a:t> por uma </a:t>
            </a:r>
            <a:r>
              <a:rPr lang="pt-BR" dirty="0">
                <a:solidFill>
                  <a:schemeClr val="accent1"/>
                </a:solidFill>
              </a:rPr>
              <a:t>matriz</a:t>
            </a:r>
          </a:p>
          <a:p>
            <a:pPr lvl="1"/>
            <a:r>
              <a:rPr lang="pt-BR" dirty="0"/>
              <a:t>Porém as equações de x’ e y’ </a:t>
            </a:r>
            <a:r>
              <a:rPr lang="pt-BR" dirty="0">
                <a:solidFill>
                  <a:schemeClr val="accent2"/>
                </a:solidFill>
              </a:rPr>
              <a:t>não são lineares</a:t>
            </a:r>
          </a:p>
          <a:p>
            <a:pPr lvl="1"/>
            <a:r>
              <a:rPr lang="pt-BR" dirty="0"/>
              <a:t>A divisão por z as torna não linear</a:t>
            </a:r>
            <a:endParaRPr lang="pt-BR" dirty="0">
              <a:solidFill>
                <a:schemeClr val="accent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086A754-9604-4591-B374-04C4D6CBC0C8}"/>
              </a:ext>
            </a:extLst>
          </p:cNvPr>
          <p:cNvGrpSpPr/>
          <p:nvPr/>
        </p:nvGrpSpPr>
        <p:grpSpPr>
          <a:xfrm>
            <a:off x="1994197" y="3792519"/>
            <a:ext cx="2063262" cy="781539"/>
            <a:chOff x="7831015" y="4493846"/>
            <a:chExt cx="2063262" cy="78153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71D0660D-A78B-4420-84CF-10A4D086F7FE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F1BF5389-F527-4100-BC5C-393E5C926709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745542" cy="5136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F1BF5389-F527-4100-BC5C-393E5C926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745542" cy="5136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7B826FF-0326-4B5A-A137-8291ADB3A809}"/>
              </a:ext>
            </a:extLst>
          </p:cNvPr>
          <p:cNvGrpSpPr/>
          <p:nvPr/>
        </p:nvGrpSpPr>
        <p:grpSpPr>
          <a:xfrm>
            <a:off x="1994197" y="4836662"/>
            <a:ext cx="2063262" cy="781539"/>
            <a:chOff x="7831015" y="4493846"/>
            <a:chExt cx="2063262" cy="781539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08F5E6F2-EC7B-4899-9B57-7FECA5357F2C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FCB92E38-026C-499B-9A6B-254B8EFBCFFB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FCB92E38-026C-499B-9A6B-254B8EFBC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blipFill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CF1EF94-2619-4E17-A65F-776D2493987D}"/>
              </a:ext>
            </a:extLst>
          </p:cNvPr>
          <p:cNvGrpSpPr/>
          <p:nvPr/>
        </p:nvGrpSpPr>
        <p:grpSpPr>
          <a:xfrm>
            <a:off x="5081614" y="3618878"/>
            <a:ext cx="5396523" cy="2172965"/>
            <a:chOff x="5085522" y="3521186"/>
            <a:chExt cx="5396523" cy="2172965"/>
          </a:xfrm>
        </p:grpSpPr>
        <p:sp>
          <p:nvSpPr>
            <p:cNvPr id="10" name="Retângulo Arredondado 5">
              <a:extLst>
                <a:ext uri="{FF2B5EF4-FFF2-40B4-BE49-F238E27FC236}">
                  <a16:creationId xmlns:a16="http://schemas.microsoft.com/office/drawing/2014/main" id="{01BF13E2-E6FE-45F0-9DB5-306FEE19D7EF}"/>
                </a:ext>
              </a:extLst>
            </p:cNvPr>
            <p:cNvSpPr/>
            <p:nvPr/>
          </p:nvSpPr>
          <p:spPr>
            <a:xfrm>
              <a:off x="5085522" y="3521186"/>
              <a:ext cx="5396523" cy="2172965"/>
            </a:xfrm>
            <a:prstGeom prst="roundRect">
              <a:avLst>
                <a:gd name="adj" fmla="val 9654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E0FAB1B-4CF8-41D8-8552-7E4C17692090}"/>
                </a:ext>
              </a:extLst>
            </p:cNvPr>
            <p:cNvSpPr txBox="1"/>
            <p:nvPr/>
          </p:nvSpPr>
          <p:spPr>
            <a:xfrm>
              <a:off x="5353199" y="3705526"/>
              <a:ext cx="4720832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pt-BR" dirty="0"/>
                <a:t>Contornamos esse problema </a:t>
              </a:r>
              <a:r>
                <a:rPr lang="pt-BR" dirty="0">
                  <a:solidFill>
                    <a:schemeClr val="accent3"/>
                  </a:solidFill>
                </a:rPr>
                <a:t>separando</a:t>
              </a:r>
              <a:r>
                <a:rPr lang="pt-BR" dirty="0"/>
                <a:t> </a:t>
              </a:r>
              <a:br>
                <a:rPr lang="pt-BR" dirty="0"/>
              </a:br>
              <a:r>
                <a:rPr lang="pt-BR" dirty="0">
                  <a:solidFill>
                    <a:schemeClr val="accent1"/>
                  </a:solidFill>
                </a:rPr>
                <a:t>a transformação</a:t>
              </a:r>
              <a:r>
                <a:rPr lang="pt-BR" dirty="0"/>
                <a:t> em duas partes:</a:t>
              </a:r>
            </a:p>
            <a:p>
              <a:pPr marL="742950" lvl="1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accent2"/>
                  </a:solidFill>
                </a:rPr>
                <a:t>Linear</a:t>
              </a:r>
              <a:r>
                <a:rPr lang="pt-BR" dirty="0"/>
                <a:t>: feita com matrizes</a:t>
              </a:r>
            </a:p>
            <a:p>
              <a:pPr marL="742950" lvl="1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accent2"/>
                  </a:solidFill>
                </a:rPr>
                <a:t>Não-linear</a:t>
              </a:r>
              <a:r>
                <a:rPr lang="pt-BR" dirty="0"/>
                <a:t>: feita depois com </a:t>
              </a:r>
              <a:br>
                <a:rPr lang="pt-BR" dirty="0"/>
              </a:br>
              <a:r>
                <a:rPr lang="pt-BR" dirty="0"/>
                <a:t>uma divisão pelo valor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6712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D2504-52BA-4963-9573-F5937DC3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1B98EB-3991-4052-9872-37C0C4EFE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matriz de projeção</a:t>
            </a:r>
            <a:r>
              <a:rPr lang="pt-BR" dirty="0"/>
              <a:t> é dada por: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7994E70-788D-4796-80DC-5F164E898C4B}"/>
                  </a:ext>
                </a:extLst>
              </p:cNvPr>
              <p:cNvSpPr txBox="1"/>
              <p:nvPr/>
            </p:nvSpPr>
            <p:spPr>
              <a:xfrm>
                <a:off x="888023" y="2595592"/>
                <a:ext cx="4185138" cy="13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0       0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       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      1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7994E70-788D-4796-80DC-5F164E898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23" y="2595592"/>
                <a:ext cx="4185138" cy="1383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43A6F08-FB6C-4A67-834D-C13B41956868}"/>
                  </a:ext>
                </a:extLst>
              </p:cNvPr>
              <p:cNvSpPr txBox="1"/>
              <p:nvPr/>
            </p:nvSpPr>
            <p:spPr>
              <a:xfrm>
                <a:off x="7029935" y="2825879"/>
                <a:ext cx="41851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accent3"/>
                    </a:solidFill>
                  </a:rPr>
                  <a:t>Multiplicando</a:t>
                </a:r>
                <a:r>
                  <a:rPr lang="pt-BR" dirty="0"/>
                  <a:t> um </a:t>
                </a:r>
                <a:r>
                  <a:rPr lang="pt-BR" dirty="0">
                    <a:solidFill>
                      <a:schemeClr val="accent1"/>
                    </a:solidFill>
                  </a:rPr>
                  <a:t>ponto qualquer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pt-BR" dirty="0"/>
                  <a:t> por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dirty="0"/>
                  <a:t> podemos ver que ela realiza a </a:t>
                </a:r>
                <a:r>
                  <a:rPr lang="pt-BR" dirty="0">
                    <a:solidFill>
                      <a:schemeClr val="accent2"/>
                    </a:solidFill>
                  </a:rPr>
                  <a:t>projeção do ponto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43A6F08-FB6C-4A67-834D-C13B41956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35" y="2825879"/>
                <a:ext cx="4185138" cy="923330"/>
              </a:xfrm>
              <a:prstGeom prst="rect">
                <a:avLst/>
              </a:prstGeom>
              <a:blipFill>
                <a:blip r:embed="rId4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Agrupar 31">
            <a:extLst>
              <a:ext uri="{FF2B5EF4-FFF2-40B4-BE49-F238E27FC236}">
                <a16:creationId xmlns:a16="http://schemas.microsoft.com/office/drawing/2014/main" id="{3934DC59-027C-4E32-B862-D2BB402A9260}"/>
              </a:ext>
            </a:extLst>
          </p:cNvPr>
          <p:cNvGrpSpPr/>
          <p:nvPr/>
        </p:nvGrpSpPr>
        <p:grpSpPr>
          <a:xfrm>
            <a:off x="6991509" y="4185921"/>
            <a:ext cx="3199752" cy="618212"/>
            <a:chOff x="6991509" y="4185921"/>
            <a:chExt cx="3199752" cy="618212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FCAB6BB-2903-4F9F-A25C-10E977C067A2}"/>
                </a:ext>
              </a:extLst>
            </p:cNvPr>
            <p:cNvSpPr/>
            <p:nvPr/>
          </p:nvSpPr>
          <p:spPr>
            <a:xfrm rot="16396798">
              <a:off x="7685666" y="4394825"/>
              <a:ext cx="154309" cy="664308"/>
            </a:xfrm>
            <a:custGeom>
              <a:avLst/>
              <a:gdLst>
                <a:gd name="connsiteX0" fmla="*/ 0 w 359537"/>
                <a:gd name="connsiteY0" fmla="*/ 0 h 664308"/>
                <a:gd name="connsiteX1" fmla="*/ 359508 w 359537"/>
                <a:gd name="connsiteY1" fmla="*/ 339969 h 664308"/>
                <a:gd name="connsiteX2" fmla="*/ 15631 w 359537"/>
                <a:gd name="connsiteY2" fmla="*/ 664308 h 6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537" h="664308">
                  <a:moveTo>
                    <a:pt x="0" y="0"/>
                  </a:moveTo>
                  <a:cubicBezTo>
                    <a:pt x="178451" y="114625"/>
                    <a:pt x="356903" y="229251"/>
                    <a:pt x="359508" y="339969"/>
                  </a:cubicBezTo>
                  <a:cubicBezTo>
                    <a:pt x="362113" y="450687"/>
                    <a:pt x="188872" y="557497"/>
                    <a:pt x="15631" y="664308"/>
                  </a:cubicBezTo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D832959B-B167-4480-BA9B-81397B54CE0B}"/>
                    </a:ext>
                  </a:extLst>
                </p:cNvPr>
                <p:cNvSpPr txBox="1"/>
                <p:nvPr/>
              </p:nvSpPr>
              <p:spPr>
                <a:xfrm>
                  <a:off x="6991509" y="4185921"/>
                  <a:ext cx="319975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divisão por </a:t>
                  </a:r>
                  <a14:m>
                    <m:oMath xmlns:m="http://schemas.openxmlformats.org/officeDocument/2006/math">
                      <m:r>
                        <a:rPr lang="pt-BR" sz="1600" i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BR" sz="1600" i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600" i="1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600" i="1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dirty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pt-BR" sz="16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D832959B-B167-4480-BA9B-81397B54C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509" y="4185921"/>
                  <a:ext cx="3199752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ECA9A80-D211-4229-B853-61BFD9F40F72}"/>
              </a:ext>
            </a:extLst>
          </p:cNvPr>
          <p:cNvGrpSpPr/>
          <p:nvPr/>
        </p:nvGrpSpPr>
        <p:grpSpPr>
          <a:xfrm>
            <a:off x="5073161" y="2669922"/>
            <a:ext cx="1643866" cy="646331"/>
            <a:chOff x="7531962" y="3024880"/>
            <a:chExt cx="1643866" cy="646331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3D602DF3-0BBA-48E6-B87A-B913C97F7A83}"/>
                </a:ext>
              </a:extLst>
            </p:cNvPr>
            <p:cNvSpPr/>
            <p:nvPr/>
          </p:nvSpPr>
          <p:spPr>
            <a:xfrm>
              <a:off x="7531962" y="3024880"/>
              <a:ext cx="1643866" cy="646331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D4B49B11-93B8-4D25-86B5-1C9FCDCF27CD}"/>
                    </a:ext>
                  </a:extLst>
                </p:cNvPr>
                <p:cNvSpPr txBox="1"/>
                <p:nvPr/>
              </p:nvSpPr>
              <p:spPr>
                <a:xfrm>
                  <a:off x="7681383" y="3118708"/>
                  <a:ext cx="135928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𝑟𝑧</m:t>
                            </m:r>
                            <m:func>
                              <m:funcPr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D4B49B11-93B8-4D25-86B5-1C9FCDCF27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383" y="3118708"/>
                  <a:ext cx="1359283" cy="399405"/>
                </a:xfrm>
                <a:prstGeom prst="rect">
                  <a:avLst/>
                </a:prstGeom>
                <a:blipFill>
                  <a:blip r:embed="rId6"/>
                  <a:stretch>
                    <a:fillRect l="-1345" t="-34848" r="-25112" b="-1318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10E97CB-CCF4-45CD-9822-A22F3B774B0D}"/>
              </a:ext>
            </a:extLst>
          </p:cNvPr>
          <p:cNvGrpSpPr/>
          <p:nvPr/>
        </p:nvGrpSpPr>
        <p:grpSpPr>
          <a:xfrm>
            <a:off x="5073161" y="3387141"/>
            <a:ext cx="1643866" cy="646332"/>
            <a:chOff x="9392137" y="3024880"/>
            <a:chExt cx="1643866" cy="646332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D66422E7-6565-4837-AB26-76321392FEE7}"/>
                </a:ext>
              </a:extLst>
            </p:cNvPr>
            <p:cNvSpPr/>
            <p:nvPr/>
          </p:nvSpPr>
          <p:spPr>
            <a:xfrm>
              <a:off x="9392137" y="3024880"/>
              <a:ext cx="1643866" cy="646332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059C09E4-B47C-4D39-9466-1B41466AB489}"/>
                    </a:ext>
                  </a:extLst>
                </p:cNvPr>
                <p:cNvSpPr txBox="1"/>
                <p:nvPr/>
              </p:nvSpPr>
              <p:spPr>
                <a:xfrm>
                  <a:off x="9541558" y="3118707"/>
                  <a:ext cx="1278107" cy="3993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059C09E4-B47C-4D39-9466-1B41466AB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558" y="3118707"/>
                  <a:ext cx="1278107" cy="399340"/>
                </a:xfrm>
                <a:prstGeom prst="rect">
                  <a:avLst/>
                </a:prstGeom>
                <a:blipFill>
                  <a:blip r:embed="rId7"/>
                  <a:stretch>
                    <a:fillRect l="-2871" t="-34848" r="-27273" b="-1318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9D2D1C2D-59C1-4557-960B-6B65544892A4}"/>
              </a:ext>
            </a:extLst>
          </p:cNvPr>
          <p:cNvGrpSpPr/>
          <p:nvPr/>
        </p:nvGrpSpPr>
        <p:grpSpPr>
          <a:xfrm>
            <a:off x="7358185" y="5047375"/>
            <a:ext cx="2484412" cy="1077578"/>
            <a:chOff x="7358185" y="5047375"/>
            <a:chExt cx="2484412" cy="1077578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B2D3D99E-D182-4F1B-BC4F-999743533A59}"/>
                </a:ext>
              </a:extLst>
            </p:cNvPr>
            <p:cNvSpPr/>
            <p:nvPr/>
          </p:nvSpPr>
          <p:spPr>
            <a:xfrm>
              <a:off x="7358185" y="5047375"/>
              <a:ext cx="211015" cy="260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F669E135-6553-4721-917F-94A660CA201C}"/>
                    </a:ext>
                  </a:extLst>
                </p:cNvPr>
                <p:cNvSpPr txBox="1"/>
                <p:nvPr/>
              </p:nvSpPr>
              <p:spPr>
                <a:xfrm>
                  <a:off x="7926063" y="5540178"/>
                  <a:ext cx="191653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pt-BR" sz="1600" dirty="0"/>
                    <a:t> é guardado na componente </a:t>
                  </a:r>
                  <a14:m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F669E135-6553-4721-917F-94A660CA2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063" y="5540178"/>
                  <a:ext cx="1916534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3125" r="-2857" b="-125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Conector: Curvo 26">
              <a:extLst>
                <a:ext uri="{FF2B5EF4-FFF2-40B4-BE49-F238E27FC236}">
                  <a16:creationId xmlns:a16="http://schemas.microsoft.com/office/drawing/2014/main" id="{9AC846BD-7B2F-4E25-9C3B-7BBA40CB7508}"/>
                </a:ext>
              </a:extLst>
            </p:cNvPr>
            <p:cNvCxnSpPr>
              <a:cxnSpLocks/>
              <a:stCxn id="24" idx="1"/>
              <a:endCxn id="25" idx="2"/>
            </p:cNvCxnSpPr>
            <p:nvPr/>
          </p:nvCxnSpPr>
          <p:spPr>
            <a:xfrm rot="10800000">
              <a:off x="7463693" y="5308020"/>
              <a:ext cx="462370" cy="524546"/>
            </a:xfrm>
            <a:prstGeom prst="curvedConnector2">
              <a:avLst/>
            </a:prstGeom>
            <a:ln w="12700">
              <a:solidFill>
                <a:schemeClr val="tx2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F8F3824-CEF0-4E03-B343-A0BC652D221B}"/>
              </a:ext>
            </a:extLst>
          </p:cNvPr>
          <p:cNvGrpSpPr/>
          <p:nvPr/>
        </p:nvGrpSpPr>
        <p:grpSpPr>
          <a:xfrm>
            <a:off x="685800" y="4474170"/>
            <a:ext cx="10283092" cy="1383905"/>
            <a:chOff x="685800" y="4474170"/>
            <a:chExt cx="10283092" cy="1383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58AAE0F6-2883-4182-80A8-D7DFE6529126}"/>
                    </a:ext>
                  </a:extLst>
                </p:cNvPr>
                <p:cNvSpPr txBox="1"/>
                <p:nvPr/>
              </p:nvSpPr>
              <p:spPr>
                <a:xfrm>
                  <a:off x="685800" y="4474170"/>
                  <a:ext cx="4486031" cy="13839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func>
                                        <m:func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type m:val="lin"/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0       0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type m:val="lin"/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  <m:e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       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  <m:e>
                                  <m:eqArr>
                                    <m:eqArr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pt-BR" sz="1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  <m:e>
                                  <m:eqArr>
                                    <m:eqArr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   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58AAE0F6-2883-4182-80A8-D7DFE6529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4474170"/>
                  <a:ext cx="4486031" cy="13839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AEF2D43-ABDD-4766-921E-5B64A09823A0}"/>
                    </a:ext>
                  </a:extLst>
                </p:cNvPr>
                <p:cNvSpPr txBox="1"/>
                <p:nvPr/>
              </p:nvSpPr>
              <p:spPr>
                <a:xfrm>
                  <a:off x="4398299" y="4920253"/>
                  <a:ext cx="6570593" cy="4942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pt-BR" sz="1400"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pt-BR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type m:val="lin"/>
                                                        <m:ctrlP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pt-BR" sz="1400"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pt-BR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type m:val="lin"/>
                                                        <m:ctrlP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𝐴𝑧</m:t>
                                        </m:r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𝑟𝑧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pt-BR" sz="14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pt-BR" sz="140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pt-BR" sz="14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type m:val="lin"/>
                                                        <m:ctrlP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pt-BR" sz="14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pt-BR" sz="140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pt-BR" sz="14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type m:val="lin"/>
                                                        <m:ctrlP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pt-BR" sz="14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num>
                                          <m:den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AEF2D43-ABDD-4766-921E-5B64A0982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8299" y="4920253"/>
                  <a:ext cx="6570593" cy="494238"/>
                </a:xfrm>
                <a:prstGeom prst="rect">
                  <a:avLst/>
                </a:prstGeom>
                <a:blipFill>
                  <a:blip r:embed="rId10"/>
                  <a:stretch>
                    <a:fillRect t="-19753" b="-9753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36892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721A1-F0D3-4F2A-A06E-2B31B69A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23EA5A-D903-467A-9423-38E07545D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1886994"/>
            <a:ext cx="10820400" cy="4289361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valor de z</a:t>
            </a: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não pode ser descartado</a:t>
            </a:r>
            <a:r>
              <a:rPr lang="pt-BR" dirty="0"/>
              <a:t> após a projeção</a:t>
            </a:r>
          </a:p>
          <a:p>
            <a:pPr lvl="1"/>
            <a:r>
              <a:rPr lang="pt-BR" dirty="0"/>
              <a:t>Ele será útil para realizar o </a:t>
            </a:r>
            <a:r>
              <a:rPr lang="pt-BR" dirty="0">
                <a:solidFill>
                  <a:schemeClr val="accent2"/>
                </a:solidFill>
              </a:rPr>
              <a:t>teste de profundidade</a:t>
            </a:r>
          </a:p>
          <a:p>
            <a:pPr lvl="1"/>
            <a:r>
              <a:rPr lang="pt-BR" dirty="0"/>
              <a:t>Os valores de z estão na faixa </a:t>
            </a:r>
            <a:r>
              <a:rPr lang="pt-BR" dirty="0">
                <a:latin typeface="Consolas" panose="020B0609020204030204" pitchFamily="49" charset="0"/>
              </a:rPr>
              <a:t>[n-f]</a:t>
            </a:r>
          </a:p>
          <a:p>
            <a:pPr lvl="1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58B4DEF-1594-4F46-B186-E202B8D0B815}"/>
              </a:ext>
            </a:extLst>
          </p:cNvPr>
          <p:cNvGrpSpPr/>
          <p:nvPr/>
        </p:nvGrpSpPr>
        <p:grpSpPr>
          <a:xfrm>
            <a:off x="1320227" y="3687288"/>
            <a:ext cx="1879474" cy="2234236"/>
            <a:chOff x="6279680" y="2680901"/>
            <a:chExt cx="3541109" cy="4209515"/>
          </a:xfrm>
        </p:grpSpPr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3E01AA4A-15B6-4E5A-ADC7-201C07C8D9F4}"/>
                </a:ext>
              </a:extLst>
            </p:cNvPr>
            <p:cNvCxnSpPr>
              <a:cxnSpLocks/>
            </p:cNvCxnSpPr>
            <p:nvPr/>
          </p:nvCxnSpPr>
          <p:spPr>
            <a:xfrm>
              <a:off x="6834671" y="5155204"/>
              <a:ext cx="1888107" cy="12633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de seta reta 6">
              <a:extLst>
                <a:ext uri="{FF2B5EF4-FFF2-40B4-BE49-F238E27FC236}">
                  <a16:creationId xmlns:a16="http://schemas.microsoft.com/office/drawing/2014/main" id="{1DF08570-267D-49FD-8E43-0EC9D5E83A8D}"/>
                </a:ext>
              </a:extLst>
            </p:cNvPr>
            <p:cNvCxnSpPr/>
            <p:nvPr/>
          </p:nvCxnSpPr>
          <p:spPr>
            <a:xfrm flipV="1">
              <a:off x="6834671" y="3572370"/>
              <a:ext cx="2554591" cy="15828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8">
              <a:extLst>
                <a:ext uri="{FF2B5EF4-FFF2-40B4-BE49-F238E27FC236}">
                  <a16:creationId xmlns:a16="http://schemas.microsoft.com/office/drawing/2014/main" id="{BA35D0A9-1D44-4D48-A03F-21BF97953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4671" y="3234803"/>
              <a:ext cx="0" cy="1920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06AB679-1BE9-4804-8F53-84AD7C379CE6}"/>
                </a:ext>
              </a:extLst>
            </p:cNvPr>
            <p:cNvSpPr txBox="1"/>
            <p:nvPr/>
          </p:nvSpPr>
          <p:spPr>
            <a:xfrm>
              <a:off x="9349030" y="3121974"/>
              <a:ext cx="471759" cy="521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A861352-BB75-45F4-9959-059D50312F41}"/>
                </a:ext>
              </a:extLst>
            </p:cNvPr>
            <p:cNvSpPr txBox="1"/>
            <p:nvPr/>
          </p:nvSpPr>
          <p:spPr>
            <a:xfrm>
              <a:off x="8763159" y="6368523"/>
              <a:ext cx="486858" cy="521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67B1906-E16B-4B58-8336-388F236A6611}"/>
                </a:ext>
              </a:extLst>
            </p:cNvPr>
            <p:cNvSpPr txBox="1"/>
            <p:nvPr/>
          </p:nvSpPr>
          <p:spPr>
            <a:xfrm>
              <a:off x="6583690" y="2680901"/>
              <a:ext cx="501961" cy="521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A5A2FA5F-3A8C-4727-8A50-8728B88BE87E}"/>
                </a:ext>
              </a:extLst>
            </p:cNvPr>
            <p:cNvGrpSpPr/>
            <p:nvPr/>
          </p:nvGrpSpPr>
          <p:grpSpPr>
            <a:xfrm>
              <a:off x="7080027" y="3066051"/>
              <a:ext cx="2227062" cy="1613443"/>
              <a:chOff x="7069138" y="3189793"/>
              <a:chExt cx="2227062" cy="1613443"/>
            </a:xfrm>
          </p:grpSpPr>
          <p:sp>
            <p:nvSpPr>
              <p:cNvPr id="14" name="Triângulo isósceles 10">
                <a:extLst>
                  <a:ext uri="{FF2B5EF4-FFF2-40B4-BE49-F238E27FC236}">
                    <a16:creationId xmlns:a16="http://schemas.microsoft.com/office/drawing/2014/main" id="{8000EB2F-38C0-493D-A58E-A650C213D394}"/>
                  </a:ext>
                </a:extLst>
              </p:cNvPr>
              <p:cNvSpPr/>
              <p:nvPr/>
            </p:nvSpPr>
            <p:spPr>
              <a:xfrm>
                <a:off x="7097196" y="4011904"/>
                <a:ext cx="886335" cy="791332"/>
              </a:xfrm>
              <a:custGeom>
                <a:avLst/>
                <a:gdLst>
                  <a:gd name="connsiteX0" fmla="*/ 0 w 720080"/>
                  <a:gd name="connsiteY0" fmla="*/ 720080 h 720080"/>
                  <a:gd name="connsiteX1" fmla="*/ 360040 w 720080"/>
                  <a:gd name="connsiteY1" fmla="*/ 0 h 720080"/>
                  <a:gd name="connsiteX2" fmla="*/ 720080 w 720080"/>
                  <a:gd name="connsiteY2" fmla="*/ 720080 h 720080"/>
                  <a:gd name="connsiteX3" fmla="*/ 0 w 720080"/>
                  <a:gd name="connsiteY3" fmla="*/ 720080 h 720080"/>
                  <a:gd name="connsiteX0" fmla="*/ 0 w 803208"/>
                  <a:gd name="connsiteY0" fmla="*/ 221317 h 720080"/>
                  <a:gd name="connsiteX1" fmla="*/ 443168 w 803208"/>
                  <a:gd name="connsiteY1" fmla="*/ 0 h 720080"/>
                  <a:gd name="connsiteX2" fmla="*/ 803208 w 803208"/>
                  <a:gd name="connsiteY2" fmla="*/ 720080 h 720080"/>
                  <a:gd name="connsiteX3" fmla="*/ 0 w 803208"/>
                  <a:gd name="connsiteY3" fmla="*/ 221317 h 720080"/>
                  <a:gd name="connsiteX0" fmla="*/ 0 w 803208"/>
                  <a:gd name="connsiteY0" fmla="*/ 138190 h 636953"/>
                  <a:gd name="connsiteX1" fmla="*/ 538170 w 803208"/>
                  <a:gd name="connsiteY1" fmla="*/ 0 h 636953"/>
                  <a:gd name="connsiteX2" fmla="*/ 803208 w 803208"/>
                  <a:gd name="connsiteY2" fmla="*/ 636953 h 636953"/>
                  <a:gd name="connsiteX3" fmla="*/ 0 w 803208"/>
                  <a:gd name="connsiteY3" fmla="*/ 138190 h 636953"/>
                  <a:gd name="connsiteX0" fmla="*/ 0 w 886335"/>
                  <a:gd name="connsiteY0" fmla="*/ 90689 h 636953"/>
                  <a:gd name="connsiteX1" fmla="*/ 621297 w 886335"/>
                  <a:gd name="connsiteY1" fmla="*/ 0 h 636953"/>
                  <a:gd name="connsiteX2" fmla="*/ 886335 w 886335"/>
                  <a:gd name="connsiteY2" fmla="*/ 636953 h 636953"/>
                  <a:gd name="connsiteX3" fmla="*/ 0 w 886335"/>
                  <a:gd name="connsiteY3" fmla="*/ 90689 h 636953"/>
                  <a:gd name="connsiteX0" fmla="*/ 0 w 886335"/>
                  <a:gd name="connsiteY0" fmla="*/ 245068 h 791332"/>
                  <a:gd name="connsiteX1" fmla="*/ 383790 w 886335"/>
                  <a:gd name="connsiteY1" fmla="*/ 0 h 791332"/>
                  <a:gd name="connsiteX2" fmla="*/ 886335 w 886335"/>
                  <a:gd name="connsiteY2" fmla="*/ 791332 h 791332"/>
                  <a:gd name="connsiteX3" fmla="*/ 0 w 886335"/>
                  <a:gd name="connsiteY3" fmla="*/ 245068 h 791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335" h="791332">
                    <a:moveTo>
                      <a:pt x="0" y="245068"/>
                    </a:moveTo>
                    <a:lnTo>
                      <a:pt x="383790" y="0"/>
                    </a:lnTo>
                    <a:lnTo>
                      <a:pt x="886335" y="791332"/>
                    </a:lnTo>
                    <a:lnTo>
                      <a:pt x="0" y="24506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15" name="Retângulo 11">
                <a:extLst>
                  <a:ext uri="{FF2B5EF4-FFF2-40B4-BE49-F238E27FC236}">
                    <a16:creationId xmlns:a16="http://schemas.microsoft.com/office/drawing/2014/main" id="{A0BD04F9-E1B7-4A74-9015-64370CA28A1F}"/>
                  </a:ext>
                </a:extLst>
              </p:cNvPr>
              <p:cNvSpPr/>
              <p:nvPr/>
            </p:nvSpPr>
            <p:spPr>
              <a:xfrm>
                <a:off x="7741652" y="3859013"/>
                <a:ext cx="821622" cy="649517"/>
              </a:xfrm>
              <a:custGeom>
                <a:avLst/>
                <a:gdLst>
                  <a:gd name="connsiteX0" fmla="*/ 0 w 928500"/>
                  <a:gd name="connsiteY0" fmla="*/ 0 h 613891"/>
                  <a:gd name="connsiteX1" fmla="*/ 928500 w 928500"/>
                  <a:gd name="connsiteY1" fmla="*/ 0 h 613891"/>
                  <a:gd name="connsiteX2" fmla="*/ 928500 w 928500"/>
                  <a:gd name="connsiteY2" fmla="*/ 613891 h 613891"/>
                  <a:gd name="connsiteX3" fmla="*/ 0 w 928500"/>
                  <a:gd name="connsiteY3" fmla="*/ 613891 h 613891"/>
                  <a:gd name="connsiteX4" fmla="*/ 0 w 928500"/>
                  <a:gd name="connsiteY4" fmla="*/ 0 h 613891"/>
                  <a:gd name="connsiteX0" fmla="*/ 0 w 928500"/>
                  <a:gd name="connsiteY0" fmla="*/ 0 h 613891"/>
                  <a:gd name="connsiteX1" fmla="*/ 928500 w 928500"/>
                  <a:gd name="connsiteY1" fmla="*/ 0 h 613891"/>
                  <a:gd name="connsiteX2" fmla="*/ 928500 w 928500"/>
                  <a:gd name="connsiteY2" fmla="*/ 613891 h 613891"/>
                  <a:gd name="connsiteX3" fmla="*/ 273132 w 928500"/>
                  <a:gd name="connsiteY3" fmla="*/ 447636 h 613891"/>
                  <a:gd name="connsiteX4" fmla="*/ 0 w 928500"/>
                  <a:gd name="connsiteY4" fmla="*/ 0 h 613891"/>
                  <a:gd name="connsiteX0" fmla="*/ 0 w 928500"/>
                  <a:gd name="connsiteY0" fmla="*/ 0 h 613891"/>
                  <a:gd name="connsiteX1" fmla="*/ 595991 w 928500"/>
                  <a:gd name="connsiteY1" fmla="*/ 95002 h 613891"/>
                  <a:gd name="connsiteX2" fmla="*/ 928500 w 928500"/>
                  <a:gd name="connsiteY2" fmla="*/ 613891 h 613891"/>
                  <a:gd name="connsiteX3" fmla="*/ 273132 w 928500"/>
                  <a:gd name="connsiteY3" fmla="*/ 447636 h 613891"/>
                  <a:gd name="connsiteX4" fmla="*/ 0 w 928500"/>
                  <a:gd name="connsiteY4" fmla="*/ 0 h 613891"/>
                  <a:gd name="connsiteX0" fmla="*/ 0 w 928500"/>
                  <a:gd name="connsiteY0" fmla="*/ 0 h 613891"/>
                  <a:gd name="connsiteX1" fmla="*/ 536614 w 928500"/>
                  <a:gd name="connsiteY1" fmla="*/ 35625 h 613891"/>
                  <a:gd name="connsiteX2" fmla="*/ 928500 w 928500"/>
                  <a:gd name="connsiteY2" fmla="*/ 613891 h 613891"/>
                  <a:gd name="connsiteX3" fmla="*/ 273132 w 928500"/>
                  <a:gd name="connsiteY3" fmla="*/ 447636 h 613891"/>
                  <a:gd name="connsiteX4" fmla="*/ 0 w 928500"/>
                  <a:gd name="connsiteY4" fmla="*/ 0 h 613891"/>
                  <a:gd name="connsiteX0" fmla="*/ 0 w 821622"/>
                  <a:gd name="connsiteY0" fmla="*/ 0 h 649517"/>
                  <a:gd name="connsiteX1" fmla="*/ 536614 w 821622"/>
                  <a:gd name="connsiteY1" fmla="*/ 35625 h 649517"/>
                  <a:gd name="connsiteX2" fmla="*/ 821622 w 821622"/>
                  <a:gd name="connsiteY2" fmla="*/ 649517 h 649517"/>
                  <a:gd name="connsiteX3" fmla="*/ 273132 w 821622"/>
                  <a:gd name="connsiteY3" fmla="*/ 447636 h 649517"/>
                  <a:gd name="connsiteX4" fmla="*/ 0 w 821622"/>
                  <a:gd name="connsiteY4" fmla="*/ 0 h 649517"/>
                  <a:gd name="connsiteX0" fmla="*/ 0 w 821622"/>
                  <a:gd name="connsiteY0" fmla="*/ 0 h 649517"/>
                  <a:gd name="connsiteX1" fmla="*/ 536614 w 821622"/>
                  <a:gd name="connsiteY1" fmla="*/ 35625 h 649517"/>
                  <a:gd name="connsiteX2" fmla="*/ 821622 w 821622"/>
                  <a:gd name="connsiteY2" fmla="*/ 649517 h 649517"/>
                  <a:gd name="connsiteX3" fmla="*/ 178129 w 821622"/>
                  <a:gd name="connsiteY3" fmla="*/ 495137 h 649517"/>
                  <a:gd name="connsiteX4" fmla="*/ 0 w 821622"/>
                  <a:gd name="connsiteY4" fmla="*/ 0 h 649517"/>
                  <a:gd name="connsiteX0" fmla="*/ 0 w 821622"/>
                  <a:gd name="connsiteY0" fmla="*/ 0 h 649517"/>
                  <a:gd name="connsiteX1" fmla="*/ 548490 w 821622"/>
                  <a:gd name="connsiteY1" fmla="*/ 118752 h 649517"/>
                  <a:gd name="connsiteX2" fmla="*/ 821622 w 821622"/>
                  <a:gd name="connsiteY2" fmla="*/ 649517 h 649517"/>
                  <a:gd name="connsiteX3" fmla="*/ 178129 w 821622"/>
                  <a:gd name="connsiteY3" fmla="*/ 495137 h 649517"/>
                  <a:gd name="connsiteX4" fmla="*/ 0 w 821622"/>
                  <a:gd name="connsiteY4" fmla="*/ 0 h 649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1622" h="649517">
                    <a:moveTo>
                      <a:pt x="0" y="0"/>
                    </a:moveTo>
                    <a:lnTo>
                      <a:pt x="548490" y="118752"/>
                    </a:lnTo>
                    <a:lnTo>
                      <a:pt x="821622" y="649517"/>
                    </a:lnTo>
                    <a:lnTo>
                      <a:pt x="178129" y="49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 dirty="0"/>
              </a:p>
            </p:txBody>
          </p:sp>
          <p:sp>
            <p:nvSpPr>
              <p:cNvPr id="16" name="Hexágono 14">
                <a:extLst>
                  <a:ext uri="{FF2B5EF4-FFF2-40B4-BE49-F238E27FC236}">
                    <a16:creationId xmlns:a16="http://schemas.microsoft.com/office/drawing/2014/main" id="{D8F90EB4-CAA3-453A-A792-FEF97D17D607}"/>
                  </a:ext>
                </a:extLst>
              </p:cNvPr>
              <p:cNvSpPr/>
              <p:nvPr/>
            </p:nvSpPr>
            <p:spPr>
              <a:xfrm>
                <a:off x="8350462" y="3440664"/>
                <a:ext cx="735736" cy="842201"/>
              </a:xfrm>
              <a:custGeom>
                <a:avLst/>
                <a:gdLst>
                  <a:gd name="connsiteX0" fmla="*/ 0 w 1080120"/>
                  <a:gd name="connsiteY0" fmla="*/ 486415 h 972830"/>
                  <a:gd name="connsiteX1" fmla="*/ 243208 w 1080120"/>
                  <a:gd name="connsiteY1" fmla="*/ 0 h 972830"/>
                  <a:gd name="connsiteX2" fmla="*/ 836913 w 1080120"/>
                  <a:gd name="connsiteY2" fmla="*/ 0 h 972830"/>
                  <a:gd name="connsiteX3" fmla="*/ 1080120 w 1080120"/>
                  <a:gd name="connsiteY3" fmla="*/ 486415 h 972830"/>
                  <a:gd name="connsiteX4" fmla="*/ 836913 w 1080120"/>
                  <a:gd name="connsiteY4" fmla="*/ 972830 h 972830"/>
                  <a:gd name="connsiteX5" fmla="*/ 243208 w 1080120"/>
                  <a:gd name="connsiteY5" fmla="*/ 972830 h 972830"/>
                  <a:gd name="connsiteX6" fmla="*/ 0 w 1080120"/>
                  <a:gd name="connsiteY6" fmla="*/ 486415 h 972830"/>
                  <a:gd name="connsiteX0" fmla="*/ 0 w 1317627"/>
                  <a:gd name="connsiteY0" fmla="*/ 213283 h 972830"/>
                  <a:gd name="connsiteX1" fmla="*/ 480715 w 1317627"/>
                  <a:gd name="connsiteY1" fmla="*/ 0 h 972830"/>
                  <a:gd name="connsiteX2" fmla="*/ 1074420 w 1317627"/>
                  <a:gd name="connsiteY2" fmla="*/ 0 h 972830"/>
                  <a:gd name="connsiteX3" fmla="*/ 1317627 w 1317627"/>
                  <a:gd name="connsiteY3" fmla="*/ 486415 h 972830"/>
                  <a:gd name="connsiteX4" fmla="*/ 1074420 w 1317627"/>
                  <a:gd name="connsiteY4" fmla="*/ 972830 h 972830"/>
                  <a:gd name="connsiteX5" fmla="*/ 480715 w 1317627"/>
                  <a:gd name="connsiteY5" fmla="*/ 972830 h 972830"/>
                  <a:gd name="connsiteX6" fmla="*/ 0 w 1317627"/>
                  <a:gd name="connsiteY6" fmla="*/ 213283 h 972830"/>
                  <a:gd name="connsiteX0" fmla="*/ 0 w 1317627"/>
                  <a:gd name="connsiteY0" fmla="*/ 213283 h 972830"/>
                  <a:gd name="connsiteX1" fmla="*/ 480715 w 1317627"/>
                  <a:gd name="connsiteY1" fmla="*/ 0 h 972830"/>
                  <a:gd name="connsiteX2" fmla="*/ 1074420 w 1317627"/>
                  <a:gd name="connsiteY2" fmla="*/ 0 h 972830"/>
                  <a:gd name="connsiteX3" fmla="*/ 1317627 w 1317627"/>
                  <a:gd name="connsiteY3" fmla="*/ 486415 h 972830"/>
                  <a:gd name="connsiteX4" fmla="*/ 1074420 w 1317627"/>
                  <a:gd name="connsiteY4" fmla="*/ 972830 h 972830"/>
                  <a:gd name="connsiteX5" fmla="*/ 136331 w 1317627"/>
                  <a:gd name="connsiteY5" fmla="*/ 711573 h 972830"/>
                  <a:gd name="connsiteX6" fmla="*/ 0 w 1317627"/>
                  <a:gd name="connsiteY6" fmla="*/ 213283 h 972830"/>
                  <a:gd name="connsiteX0" fmla="*/ 0 w 1317627"/>
                  <a:gd name="connsiteY0" fmla="*/ 213283 h 865952"/>
                  <a:gd name="connsiteX1" fmla="*/ 480715 w 1317627"/>
                  <a:gd name="connsiteY1" fmla="*/ 0 h 865952"/>
                  <a:gd name="connsiteX2" fmla="*/ 1074420 w 1317627"/>
                  <a:gd name="connsiteY2" fmla="*/ 0 h 865952"/>
                  <a:gd name="connsiteX3" fmla="*/ 1317627 w 1317627"/>
                  <a:gd name="connsiteY3" fmla="*/ 486415 h 865952"/>
                  <a:gd name="connsiteX4" fmla="*/ 765661 w 1317627"/>
                  <a:gd name="connsiteY4" fmla="*/ 865952 h 865952"/>
                  <a:gd name="connsiteX5" fmla="*/ 136331 w 1317627"/>
                  <a:gd name="connsiteY5" fmla="*/ 711573 h 865952"/>
                  <a:gd name="connsiteX6" fmla="*/ 0 w 1317627"/>
                  <a:gd name="connsiteY6" fmla="*/ 213283 h 865952"/>
                  <a:gd name="connsiteX0" fmla="*/ 0 w 1074420"/>
                  <a:gd name="connsiteY0" fmla="*/ 213283 h 865952"/>
                  <a:gd name="connsiteX1" fmla="*/ 480715 w 1074420"/>
                  <a:gd name="connsiteY1" fmla="*/ 0 h 865952"/>
                  <a:gd name="connsiteX2" fmla="*/ 1074420 w 1074420"/>
                  <a:gd name="connsiteY2" fmla="*/ 0 h 865952"/>
                  <a:gd name="connsiteX3" fmla="*/ 890115 w 1074420"/>
                  <a:gd name="connsiteY3" fmla="*/ 522041 h 865952"/>
                  <a:gd name="connsiteX4" fmla="*/ 765661 w 1074420"/>
                  <a:gd name="connsiteY4" fmla="*/ 865952 h 865952"/>
                  <a:gd name="connsiteX5" fmla="*/ 136331 w 1074420"/>
                  <a:gd name="connsiteY5" fmla="*/ 711573 h 865952"/>
                  <a:gd name="connsiteX6" fmla="*/ 0 w 1074420"/>
                  <a:gd name="connsiteY6" fmla="*/ 213283 h 865952"/>
                  <a:gd name="connsiteX0" fmla="*/ 0 w 890115"/>
                  <a:gd name="connsiteY0" fmla="*/ 213283 h 865952"/>
                  <a:gd name="connsiteX1" fmla="*/ 480715 w 890115"/>
                  <a:gd name="connsiteY1" fmla="*/ 0 h 865952"/>
                  <a:gd name="connsiteX2" fmla="*/ 730035 w 890115"/>
                  <a:gd name="connsiteY2" fmla="*/ 35626 h 865952"/>
                  <a:gd name="connsiteX3" fmla="*/ 890115 w 890115"/>
                  <a:gd name="connsiteY3" fmla="*/ 522041 h 865952"/>
                  <a:gd name="connsiteX4" fmla="*/ 765661 w 890115"/>
                  <a:gd name="connsiteY4" fmla="*/ 865952 h 865952"/>
                  <a:gd name="connsiteX5" fmla="*/ 136331 w 890115"/>
                  <a:gd name="connsiteY5" fmla="*/ 711573 h 865952"/>
                  <a:gd name="connsiteX6" fmla="*/ 0 w 890115"/>
                  <a:gd name="connsiteY6" fmla="*/ 213283 h 865952"/>
                  <a:gd name="connsiteX0" fmla="*/ 0 w 890115"/>
                  <a:gd name="connsiteY0" fmla="*/ 248909 h 901578"/>
                  <a:gd name="connsiteX1" fmla="*/ 183832 w 890115"/>
                  <a:gd name="connsiteY1" fmla="*/ 0 h 901578"/>
                  <a:gd name="connsiteX2" fmla="*/ 730035 w 890115"/>
                  <a:gd name="connsiteY2" fmla="*/ 71252 h 901578"/>
                  <a:gd name="connsiteX3" fmla="*/ 890115 w 890115"/>
                  <a:gd name="connsiteY3" fmla="*/ 557667 h 901578"/>
                  <a:gd name="connsiteX4" fmla="*/ 765661 w 890115"/>
                  <a:gd name="connsiteY4" fmla="*/ 901578 h 901578"/>
                  <a:gd name="connsiteX5" fmla="*/ 136331 w 890115"/>
                  <a:gd name="connsiteY5" fmla="*/ 747199 h 901578"/>
                  <a:gd name="connsiteX6" fmla="*/ 0 w 890115"/>
                  <a:gd name="connsiteY6" fmla="*/ 248909 h 901578"/>
                  <a:gd name="connsiteX0" fmla="*/ 0 w 890115"/>
                  <a:gd name="connsiteY0" fmla="*/ 355787 h 901578"/>
                  <a:gd name="connsiteX1" fmla="*/ 183832 w 890115"/>
                  <a:gd name="connsiteY1" fmla="*/ 0 h 901578"/>
                  <a:gd name="connsiteX2" fmla="*/ 730035 w 890115"/>
                  <a:gd name="connsiteY2" fmla="*/ 71252 h 901578"/>
                  <a:gd name="connsiteX3" fmla="*/ 890115 w 890115"/>
                  <a:gd name="connsiteY3" fmla="*/ 557667 h 901578"/>
                  <a:gd name="connsiteX4" fmla="*/ 765661 w 890115"/>
                  <a:gd name="connsiteY4" fmla="*/ 901578 h 901578"/>
                  <a:gd name="connsiteX5" fmla="*/ 136331 w 890115"/>
                  <a:gd name="connsiteY5" fmla="*/ 747199 h 901578"/>
                  <a:gd name="connsiteX6" fmla="*/ 0 w 890115"/>
                  <a:gd name="connsiteY6" fmla="*/ 355787 h 901578"/>
                  <a:gd name="connsiteX0" fmla="*/ 0 w 890115"/>
                  <a:gd name="connsiteY0" fmla="*/ 367662 h 913453"/>
                  <a:gd name="connsiteX1" fmla="*/ 207583 w 890115"/>
                  <a:gd name="connsiteY1" fmla="*/ 0 h 913453"/>
                  <a:gd name="connsiteX2" fmla="*/ 730035 w 890115"/>
                  <a:gd name="connsiteY2" fmla="*/ 83127 h 913453"/>
                  <a:gd name="connsiteX3" fmla="*/ 890115 w 890115"/>
                  <a:gd name="connsiteY3" fmla="*/ 569542 h 913453"/>
                  <a:gd name="connsiteX4" fmla="*/ 765661 w 890115"/>
                  <a:gd name="connsiteY4" fmla="*/ 913453 h 913453"/>
                  <a:gd name="connsiteX5" fmla="*/ 136331 w 890115"/>
                  <a:gd name="connsiteY5" fmla="*/ 759074 h 913453"/>
                  <a:gd name="connsiteX6" fmla="*/ 0 w 890115"/>
                  <a:gd name="connsiteY6" fmla="*/ 367662 h 913453"/>
                  <a:gd name="connsiteX0" fmla="*/ 0 w 890115"/>
                  <a:gd name="connsiteY0" fmla="*/ 367662 h 913453"/>
                  <a:gd name="connsiteX1" fmla="*/ 207583 w 890115"/>
                  <a:gd name="connsiteY1" fmla="*/ 0 h 913453"/>
                  <a:gd name="connsiteX2" fmla="*/ 635033 w 890115"/>
                  <a:gd name="connsiteY2" fmla="*/ 190005 h 913453"/>
                  <a:gd name="connsiteX3" fmla="*/ 890115 w 890115"/>
                  <a:gd name="connsiteY3" fmla="*/ 569542 h 913453"/>
                  <a:gd name="connsiteX4" fmla="*/ 765661 w 890115"/>
                  <a:gd name="connsiteY4" fmla="*/ 913453 h 913453"/>
                  <a:gd name="connsiteX5" fmla="*/ 136331 w 890115"/>
                  <a:gd name="connsiteY5" fmla="*/ 759074 h 913453"/>
                  <a:gd name="connsiteX6" fmla="*/ 0 w 890115"/>
                  <a:gd name="connsiteY6" fmla="*/ 367662 h 913453"/>
                  <a:gd name="connsiteX0" fmla="*/ 0 w 765661"/>
                  <a:gd name="connsiteY0" fmla="*/ 367662 h 913453"/>
                  <a:gd name="connsiteX1" fmla="*/ 207583 w 765661"/>
                  <a:gd name="connsiteY1" fmla="*/ 0 h 913453"/>
                  <a:gd name="connsiteX2" fmla="*/ 635033 w 765661"/>
                  <a:gd name="connsiteY2" fmla="*/ 190005 h 913453"/>
                  <a:gd name="connsiteX3" fmla="*/ 735736 w 765661"/>
                  <a:gd name="connsiteY3" fmla="*/ 569542 h 913453"/>
                  <a:gd name="connsiteX4" fmla="*/ 765661 w 765661"/>
                  <a:gd name="connsiteY4" fmla="*/ 913453 h 913453"/>
                  <a:gd name="connsiteX5" fmla="*/ 136331 w 765661"/>
                  <a:gd name="connsiteY5" fmla="*/ 759074 h 913453"/>
                  <a:gd name="connsiteX6" fmla="*/ 0 w 765661"/>
                  <a:gd name="connsiteY6" fmla="*/ 367662 h 913453"/>
                  <a:gd name="connsiteX0" fmla="*/ 0 w 735736"/>
                  <a:gd name="connsiteY0" fmla="*/ 367662 h 889702"/>
                  <a:gd name="connsiteX1" fmla="*/ 207583 w 735736"/>
                  <a:gd name="connsiteY1" fmla="*/ 0 h 889702"/>
                  <a:gd name="connsiteX2" fmla="*/ 635033 w 735736"/>
                  <a:gd name="connsiteY2" fmla="*/ 190005 h 889702"/>
                  <a:gd name="connsiteX3" fmla="*/ 735736 w 735736"/>
                  <a:gd name="connsiteY3" fmla="*/ 569542 h 889702"/>
                  <a:gd name="connsiteX4" fmla="*/ 551905 w 735736"/>
                  <a:gd name="connsiteY4" fmla="*/ 889702 h 889702"/>
                  <a:gd name="connsiteX5" fmla="*/ 136331 w 735736"/>
                  <a:gd name="connsiteY5" fmla="*/ 759074 h 889702"/>
                  <a:gd name="connsiteX6" fmla="*/ 0 w 735736"/>
                  <a:gd name="connsiteY6" fmla="*/ 367662 h 889702"/>
                  <a:gd name="connsiteX0" fmla="*/ 0 w 735736"/>
                  <a:gd name="connsiteY0" fmla="*/ 284535 h 806575"/>
                  <a:gd name="connsiteX1" fmla="*/ 29453 w 735736"/>
                  <a:gd name="connsiteY1" fmla="*/ 0 h 806575"/>
                  <a:gd name="connsiteX2" fmla="*/ 635033 w 735736"/>
                  <a:gd name="connsiteY2" fmla="*/ 106878 h 806575"/>
                  <a:gd name="connsiteX3" fmla="*/ 735736 w 735736"/>
                  <a:gd name="connsiteY3" fmla="*/ 486415 h 806575"/>
                  <a:gd name="connsiteX4" fmla="*/ 551905 w 735736"/>
                  <a:gd name="connsiteY4" fmla="*/ 806575 h 806575"/>
                  <a:gd name="connsiteX5" fmla="*/ 136331 w 735736"/>
                  <a:gd name="connsiteY5" fmla="*/ 675947 h 806575"/>
                  <a:gd name="connsiteX6" fmla="*/ 0 w 735736"/>
                  <a:gd name="connsiteY6" fmla="*/ 284535 h 806575"/>
                  <a:gd name="connsiteX0" fmla="*/ 0 w 735736"/>
                  <a:gd name="connsiteY0" fmla="*/ 320161 h 842201"/>
                  <a:gd name="connsiteX1" fmla="*/ 136331 w 735736"/>
                  <a:gd name="connsiteY1" fmla="*/ 0 h 842201"/>
                  <a:gd name="connsiteX2" fmla="*/ 635033 w 735736"/>
                  <a:gd name="connsiteY2" fmla="*/ 142504 h 842201"/>
                  <a:gd name="connsiteX3" fmla="*/ 735736 w 735736"/>
                  <a:gd name="connsiteY3" fmla="*/ 522041 h 842201"/>
                  <a:gd name="connsiteX4" fmla="*/ 551905 w 735736"/>
                  <a:gd name="connsiteY4" fmla="*/ 842201 h 842201"/>
                  <a:gd name="connsiteX5" fmla="*/ 136331 w 735736"/>
                  <a:gd name="connsiteY5" fmla="*/ 711573 h 842201"/>
                  <a:gd name="connsiteX6" fmla="*/ 0 w 735736"/>
                  <a:gd name="connsiteY6" fmla="*/ 320161 h 84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5736" h="842201">
                    <a:moveTo>
                      <a:pt x="0" y="320161"/>
                    </a:moveTo>
                    <a:lnTo>
                      <a:pt x="136331" y="0"/>
                    </a:lnTo>
                    <a:lnTo>
                      <a:pt x="635033" y="142504"/>
                    </a:lnTo>
                    <a:lnTo>
                      <a:pt x="735736" y="522041"/>
                    </a:lnTo>
                    <a:lnTo>
                      <a:pt x="551905" y="842201"/>
                    </a:lnTo>
                    <a:lnTo>
                      <a:pt x="136331" y="711573"/>
                    </a:lnTo>
                    <a:lnTo>
                      <a:pt x="0" y="32016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0B0EAD88-57F0-4BCA-B101-C58C3ACDFFB3}"/>
                  </a:ext>
                </a:extLst>
              </p:cNvPr>
              <p:cNvCxnSpPr/>
              <p:nvPr/>
            </p:nvCxnSpPr>
            <p:spPr>
              <a:xfrm flipV="1">
                <a:off x="8752270" y="3189793"/>
                <a:ext cx="543930" cy="324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03CA0304-9AAF-428D-94FE-B9355F05AD8E}"/>
                  </a:ext>
                </a:extLst>
              </p:cNvPr>
              <p:cNvSpPr/>
              <p:nvPr/>
            </p:nvSpPr>
            <p:spPr>
              <a:xfrm rot="2869366">
                <a:off x="7890439" y="3995962"/>
                <a:ext cx="97285" cy="45719"/>
              </a:xfrm>
              <a:prstGeom prst="ellipse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541154C9-983D-4600-A6CA-DDACEAF6F965}"/>
                  </a:ext>
                </a:extLst>
              </p:cNvPr>
              <p:cNvSpPr/>
              <p:nvPr/>
            </p:nvSpPr>
            <p:spPr>
              <a:xfrm rot="2869366">
                <a:off x="8575232" y="3583451"/>
                <a:ext cx="97285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B9FDE44E-BCDB-4AF7-B80D-B9E53D085019}"/>
                  </a:ext>
                </a:extLst>
              </p:cNvPr>
              <p:cNvCxnSpPr/>
              <p:nvPr/>
            </p:nvCxnSpPr>
            <p:spPr>
              <a:xfrm flipV="1">
                <a:off x="7613580" y="4015692"/>
                <a:ext cx="317877" cy="19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1B9403D7-AB25-40DD-94FA-05C4878F550C}"/>
                  </a:ext>
                </a:extLst>
              </p:cNvPr>
              <p:cNvCxnSpPr/>
              <p:nvPr/>
            </p:nvCxnSpPr>
            <p:spPr>
              <a:xfrm flipV="1">
                <a:off x="8078122" y="3605272"/>
                <a:ext cx="543930" cy="324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E2E1FD26-04F5-4F08-89B9-281CF89C7AAB}"/>
                  </a:ext>
                </a:extLst>
              </p:cNvPr>
              <p:cNvSpPr/>
              <p:nvPr/>
            </p:nvSpPr>
            <p:spPr>
              <a:xfrm rot="2869366">
                <a:off x="7507863" y="4245438"/>
                <a:ext cx="97285" cy="45719"/>
              </a:xfrm>
              <a:prstGeom prst="ellipse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cxnSp>
            <p:nvCxnSpPr>
              <p:cNvPr id="23" name="Conector de seta reta 21">
                <a:extLst>
                  <a:ext uri="{FF2B5EF4-FFF2-40B4-BE49-F238E27FC236}">
                    <a16:creationId xmlns:a16="http://schemas.microsoft.com/office/drawing/2014/main" id="{E817E5DD-F9F8-4B02-8CF6-E5580BA0DD0E}"/>
                  </a:ext>
                </a:extLst>
              </p:cNvPr>
              <p:cNvCxnSpPr/>
              <p:nvPr/>
            </p:nvCxnSpPr>
            <p:spPr>
              <a:xfrm flipH="1">
                <a:off x="7106307" y="4261320"/>
                <a:ext cx="442893" cy="2659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94948093-0D1D-4BC2-AA94-EA701AE60915}"/>
                  </a:ext>
                </a:extLst>
              </p:cNvPr>
              <p:cNvSpPr/>
              <p:nvPr/>
            </p:nvSpPr>
            <p:spPr>
              <a:xfrm rot="2869366">
                <a:off x="7032047" y="4498193"/>
                <a:ext cx="148936" cy="74754"/>
              </a:xfrm>
              <a:prstGeom prst="ellipse">
                <a:avLst/>
              </a:prstGeom>
              <a:solidFill>
                <a:srgbClr val="C00000"/>
              </a:solidFill>
              <a:ln w="1270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</p:grpSp>
        <p:sp>
          <p:nvSpPr>
            <p:cNvPr id="12" name="Retângulo 45">
              <a:extLst>
                <a:ext uri="{FF2B5EF4-FFF2-40B4-BE49-F238E27FC236}">
                  <a16:creationId xmlns:a16="http://schemas.microsoft.com/office/drawing/2014/main" id="{644D3461-C639-4249-ACEC-E9AF044EC60A}"/>
                </a:ext>
              </a:extLst>
            </p:cNvPr>
            <p:cNvSpPr/>
            <p:nvPr/>
          </p:nvSpPr>
          <p:spPr>
            <a:xfrm rot="2082458">
              <a:off x="6279680" y="4335053"/>
              <a:ext cx="2633587" cy="1212758"/>
            </a:xfrm>
            <a:custGeom>
              <a:avLst/>
              <a:gdLst>
                <a:gd name="connsiteX0" fmla="*/ 0 w 2174215"/>
                <a:gd name="connsiteY0" fmla="*/ 0 h 1526778"/>
                <a:gd name="connsiteX1" fmla="*/ 2174215 w 2174215"/>
                <a:gd name="connsiteY1" fmla="*/ 0 h 1526778"/>
                <a:gd name="connsiteX2" fmla="*/ 2174215 w 2174215"/>
                <a:gd name="connsiteY2" fmla="*/ 1526778 h 1526778"/>
                <a:gd name="connsiteX3" fmla="*/ 0 w 2174215"/>
                <a:gd name="connsiteY3" fmla="*/ 1526778 h 1526778"/>
                <a:gd name="connsiteX4" fmla="*/ 0 w 2174215"/>
                <a:gd name="connsiteY4" fmla="*/ 0 h 1526778"/>
                <a:gd name="connsiteX0" fmla="*/ 0 w 2906426"/>
                <a:gd name="connsiteY0" fmla="*/ 455416 h 1526778"/>
                <a:gd name="connsiteX1" fmla="*/ 2906426 w 2906426"/>
                <a:gd name="connsiteY1" fmla="*/ 0 h 1526778"/>
                <a:gd name="connsiteX2" fmla="*/ 2906426 w 2906426"/>
                <a:gd name="connsiteY2" fmla="*/ 1526778 h 1526778"/>
                <a:gd name="connsiteX3" fmla="*/ 732211 w 2906426"/>
                <a:gd name="connsiteY3" fmla="*/ 1526778 h 1526778"/>
                <a:gd name="connsiteX4" fmla="*/ 0 w 2906426"/>
                <a:gd name="connsiteY4" fmla="*/ 455416 h 1526778"/>
                <a:gd name="connsiteX0" fmla="*/ 0 w 2906426"/>
                <a:gd name="connsiteY0" fmla="*/ 164031 h 1235393"/>
                <a:gd name="connsiteX1" fmla="*/ 1944196 w 2906426"/>
                <a:gd name="connsiteY1" fmla="*/ 0 h 1235393"/>
                <a:gd name="connsiteX2" fmla="*/ 2906426 w 2906426"/>
                <a:gd name="connsiteY2" fmla="*/ 1235393 h 1235393"/>
                <a:gd name="connsiteX3" fmla="*/ 732211 w 2906426"/>
                <a:gd name="connsiteY3" fmla="*/ 1235393 h 1235393"/>
                <a:gd name="connsiteX4" fmla="*/ 0 w 2906426"/>
                <a:gd name="connsiteY4" fmla="*/ 164031 h 1235393"/>
                <a:gd name="connsiteX0" fmla="*/ 0 w 2319365"/>
                <a:gd name="connsiteY0" fmla="*/ 164031 h 1235393"/>
                <a:gd name="connsiteX1" fmla="*/ 1944196 w 2319365"/>
                <a:gd name="connsiteY1" fmla="*/ 0 h 1235393"/>
                <a:gd name="connsiteX2" fmla="*/ 2319365 w 2319365"/>
                <a:gd name="connsiteY2" fmla="*/ 1228123 h 1235393"/>
                <a:gd name="connsiteX3" fmla="*/ 732211 w 2319365"/>
                <a:gd name="connsiteY3" fmla="*/ 1235393 h 1235393"/>
                <a:gd name="connsiteX4" fmla="*/ 0 w 2319365"/>
                <a:gd name="connsiteY4" fmla="*/ 164031 h 1235393"/>
                <a:gd name="connsiteX0" fmla="*/ 0 w 2319365"/>
                <a:gd name="connsiteY0" fmla="*/ 36859 h 1108221"/>
                <a:gd name="connsiteX1" fmla="*/ 1592526 w 2319365"/>
                <a:gd name="connsiteY1" fmla="*/ 0 h 1108221"/>
                <a:gd name="connsiteX2" fmla="*/ 2319365 w 2319365"/>
                <a:gd name="connsiteY2" fmla="*/ 1100951 h 1108221"/>
                <a:gd name="connsiteX3" fmla="*/ 732211 w 2319365"/>
                <a:gd name="connsiteY3" fmla="*/ 1108221 h 1108221"/>
                <a:gd name="connsiteX4" fmla="*/ 0 w 2319365"/>
                <a:gd name="connsiteY4" fmla="*/ 36859 h 1108221"/>
                <a:gd name="connsiteX0" fmla="*/ 0 w 2319365"/>
                <a:gd name="connsiteY0" fmla="*/ 26928 h 1098290"/>
                <a:gd name="connsiteX1" fmla="*/ 1566202 w 2319365"/>
                <a:gd name="connsiteY1" fmla="*/ 0 h 1098290"/>
                <a:gd name="connsiteX2" fmla="*/ 2319365 w 2319365"/>
                <a:gd name="connsiteY2" fmla="*/ 1091020 h 1098290"/>
                <a:gd name="connsiteX3" fmla="*/ 732211 w 2319365"/>
                <a:gd name="connsiteY3" fmla="*/ 1098290 h 1098290"/>
                <a:gd name="connsiteX4" fmla="*/ 0 w 2319365"/>
                <a:gd name="connsiteY4" fmla="*/ 26928 h 1098290"/>
                <a:gd name="connsiteX0" fmla="*/ 0 w 2319365"/>
                <a:gd name="connsiteY0" fmla="*/ 26928 h 1115768"/>
                <a:gd name="connsiteX1" fmla="*/ 1566202 w 2319365"/>
                <a:gd name="connsiteY1" fmla="*/ 0 h 1115768"/>
                <a:gd name="connsiteX2" fmla="*/ 2319365 w 2319365"/>
                <a:gd name="connsiteY2" fmla="*/ 1091020 h 1115768"/>
                <a:gd name="connsiteX3" fmla="*/ 714987 w 2319365"/>
                <a:gd name="connsiteY3" fmla="*/ 1115768 h 1115768"/>
                <a:gd name="connsiteX4" fmla="*/ 0 w 2319365"/>
                <a:gd name="connsiteY4" fmla="*/ 26928 h 111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9365" h="1115768">
                  <a:moveTo>
                    <a:pt x="0" y="26928"/>
                  </a:moveTo>
                  <a:lnTo>
                    <a:pt x="1566202" y="0"/>
                  </a:lnTo>
                  <a:lnTo>
                    <a:pt x="2319365" y="1091020"/>
                  </a:lnTo>
                  <a:lnTo>
                    <a:pt x="714987" y="1115768"/>
                  </a:lnTo>
                  <a:lnTo>
                    <a:pt x="0" y="2692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7FC9A76-1D77-4687-B533-B75E20486E5C}"/>
                </a:ext>
              </a:extLst>
            </p:cNvPr>
            <p:cNvSpPr txBox="1"/>
            <p:nvPr/>
          </p:nvSpPr>
          <p:spPr>
            <a:xfrm rot="2018247">
              <a:off x="6417662" y="5384526"/>
              <a:ext cx="1380841" cy="521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Z-Buffer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AD9898DE-1FC0-407B-A134-B3B2B619C4BB}"/>
              </a:ext>
            </a:extLst>
          </p:cNvPr>
          <p:cNvGrpSpPr/>
          <p:nvPr/>
        </p:nvGrpSpPr>
        <p:grpSpPr>
          <a:xfrm>
            <a:off x="6902338" y="2628882"/>
            <a:ext cx="4487524" cy="2768403"/>
            <a:chOff x="5302396" y="3253358"/>
            <a:chExt cx="3821459" cy="2357500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E3FCB344-9BF7-4464-93BA-1B095C0052C5}"/>
                </a:ext>
              </a:extLst>
            </p:cNvPr>
            <p:cNvGrpSpPr/>
            <p:nvPr/>
          </p:nvGrpSpPr>
          <p:grpSpPr>
            <a:xfrm>
              <a:off x="5302396" y="3253358"/>
              <a:ext cx="3821459" cy="2357500"/>
              <a:chOff x="6443809" y="2567676"/>
              <a:chExt cx="4812337" cy="2968783"/>
            </a:xfrm>
          </p:grpSpPr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B2BF698F-7DF5-4550-846B-9EACA940C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655" y="4133590"/>
                <a:ext cx="2980183" cy="705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4F1A7E88-C116-428A-BD3E-E45B2697B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266" y="4669063"/>
                <a:ext cx="1825827" cy="432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376F2C51-61CE-4D9B-813E-F8368BD30B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133591"/>
                <a:ext cx="1507198" cy="136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18390DB7-E634-4F4D-BD17-22BCFCB310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5839" y="2567677"/>
                <a:ext cx="0" cy="1565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F18EC574-56C4-4657-AB02-83FEF0B67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7093" y="4140227"/>
                <a:ext cx="0" cy="960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06F856DB-7E9D-4FBC-B672-73FB22B086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843027"/>
                <a:ext cx="4487567" cy="6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E8D7455B-8096-47A8-AD22-F8E2B01FA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839" y="2567676"/>
                <a:ext cx="2980185" cy="705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5B61CFCA-4ADE-4B17-A97A-40996B62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639" y="2571021"/>
                <a:ext cx="1498200" cy="29334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4F89DBA1-5B6C-4EB4-BD78-4F577FB06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728" y="3726810"/>
                <a:ext cx="1823180" cy="413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CFA624A0-31D4-46C8-AEA1-F19D01709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3728" y="3726810"/>
                <a:ext cx="0" cy="942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29D39CB-CE91-41ED-BFDB-4BA839D45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6024" y="3273030"/>
                <a:ext cx="0" cy="15659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EE01AC5-C304-436C-84B1-3BB32A92DDBE}"/>
                  </a:ext>
                </a:extLst>
              </p:cNvPr>
              <p:cNvSpPr txBox="1"/>
              <p:nvPr/>
            </p:nvSpPr>
            <p:spPr>
              <a:xfrm>
                <a:off x="9950062" y="4486265"/>
                <a:ext cx="1306084" cy="280546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/>
                  <a:t>far plane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F750E66-D0C4-4F06-A80E-D580A073678A}"/>
                  </a:ext>
                </a:extLst>
              </p:cNvPr>
              <p:cNvSpPr txBox="1"/>
              <p:nvPr/>
            </p:nvSpPr>
            <p:spPr>
              <a:xfrm>
                <a:off x="8143514" y="4726833"/>
                <a:ext cx="1306084" cy="280546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/>
                  <a:t>near plane</a:t>
                </a:r>
              </a:p>
            </p:txBody>
          </p: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4ED9F7AD-5E0F-47DF-B7E9-4C2D56D1490D}"/>
                  </a:ext>
                </a:extLst>
              </p:cNvPr>
              <p:cNvSpPr/>
              <p:nvPr/>
            </p:nvSpPr>
            <p:spPr>
              <a:xfrm>
                <a:off x="6443809" y="5468802"/>
                <a:ext cx="67657" cy="676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/>
              </a:p>
            </p:txBody>
          </p:sp>
          <p:cxnSp>
            <p:nvCxnSpPr>
              <p:cNvPr id="48" name="Conector reto 47">
                <a:extLst>
                  <a:ext uri="{FF2B5EF4-FFF2-40B4-BE49-F238E27FC236}">
                    <a16:creationId xmlns:a16="http://schemas.microsoft.com/office/drawing/2014/main" id="{A6268CF9-A337-41AF-BA7A-9878346BC1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662" y="4900667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F7564C2A-C83F-4BA3-8144-8D6E7D47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1186" y="4538218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A1CA1328-5631-44F1-B073-852B20E5C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03" y="4243905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E05FD91C-B5B1-4990-90FE-CB4CA717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8124" y="4248866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E76C706-E713-4F47-A529-28909B4E5283}"/>
                  </a:ext>
                </a:extLst>
              </p:cNvPr>
              <p:cNvSpPr txBox="1"/>
              <p:nvPr/>
            </p:nvSpPr>
            <p:spPr>
              <a:xfrm>
                <a:off x="6871230" y="4803549"/>
                <a:ext cx="1817840" cy="272295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dirty="0"/>
                  <a:t>projection window</a:t>
                </a:r>
              </a:p>
            </p:txBody>
          </p: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8461303E-6A1A-4A9F-AEC2-DAD2D8088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3279667"/>
                <a:ext cx="4487567" cy="22248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1379533-761E-442E-8B11-A7A6BC886827}"/>
                </a:ext>
              </a:extLst>
            </p:cNvPr>
            <p:cNvSpPr txBox="1"/>
            <p:nvPr/>
          </p:nvSpPr>
          <p:spPr>
            <a:xfrm>
              <a:off x="7477830" y="5215066"/>
              <a:ext cx="3073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n</a:t>
              </a:r>
              <a:endParaRPr lang="pt-BR" sz="1600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485770E3-086C-4CFC-B750-F1903D636296}"/>
                </a:ext>
              </a:extLst>
            </p:cNvPr>
            <p:cNvSpPr txBox="1"/>
            <p:nvPr/>
          </p:nvSpPr>
          <p:spPr>
            <a:xfrm>
              <a:off x="8814253" y="5018065"/>
              <a:ext cx="3073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f</a:t>
              </a:r>
              <a:endParaRPr lang="pt-BR" sz="1600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7" name="Modelo 3D 56" descr="Cilindro Vermelho">
                  <a:extLst>
                    <a:ext uri="{FF2B5EF4-FFF2-40B4-BE49-F238E27FC236}">
                      <a16:creationId xmlns:a16="http://schemas.microsoft.com/office/drawing/2014/main" id="{D34FB891-2966-4025-A2AA-8952C159278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40718480"/>
                    </p:ext>
                  </p:extLst>
                </p:nvPr>
              </p:nvGraphicFramePr>
              <p:xfrm rot="1115485">
                <a:off x="7717740" y="4510948"/>
                <a:ext cx="460957" cy="614091"/>
              </p:xfrm>
              <a:graphic>
                <a:graphicData uri="http://schemas.microsoft.com/office/drawing/2017/model3d">
                  <am3d:model3d r:embed="rId2">
                    <am3d:spPr>
                      <a:xfrm rot="1115485">
                        <a:off x="0" y="0"/>
                        <a:ext cx="541300" cy="721125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86043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7" name="Modelo 3D 56" descr="Cilindro Vermelho">
                  <a:extLst>
                    <a:ext uri="{FF2B5EF4-FFF2-40B4-BE49-F238E27FC236}">
                      <a16:creationId xmlns:a16="http://schemas.microsoft.com/office/drawing/2014/main" id="{D34FB891-2966-4025-A2AA-8952C15927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115485">
                  <a:off x="9738667" y="4105665"/>
                  <a:ext cx="541300" cy="721125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Modelo 3D 57" descr="Cone Vermelho">
                  <a:extLst>
                    <a:ext uri="{FF2B5EF4-FFF2-40B4-BE49-F238E27FC236}">
                      <a16:creationId xmlns:a16="http://schemas.microsoft.com/office/drawing/2014/main" id="{0AF8A855-06A8-40C9-8BDE-C0065E0E630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87100512"/>
                    </p:ext>
                  </p:extLst>
                </p:nvPr>
              </p:nvGraphicFramePr>
              <p:xfrm rot="20551575">
                <a:off x="6387582" y="4157701"/>
                <a:ext cx="573678" cy="545755"/>
              </p:xfrm>
              <a:graphic>
                <a:graphicData uri="http://schemas.microsoft.com/office/drawing/2017/model3d">
                  <am3d:model3d r:embed="rId4">
                    <am3d:spPr>
                      <a:xfrm rot="20551575">
                        <a:off x="0" y="0"/>
                        <a:ext cx="673668" cy="6408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9608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Modelo 3D 57" descr="Cone Vermelho">
                  <a:extLst>
                    <a:ext uri="{FF2B5EF4-FFF2-40B4-BE49-F238E27FC236}">
                      <a16:creationId xmlns:a16="http://schemas.microsoft.com/office/drawing/2014/main" id="{0AF8A855-06A8-40C9-8BDE-C0065E0E630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551575">
                  <a:off x="8176668" y="3690848"/>
                  <a:ext cx="673668" cy="6408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Modelo 3D 58" descr="Cubo Vermelho">
                  <a:extLst>
                    <a:ext uri="{FF2B5EF4-FFF2-40B4-BE49-F238E27FC236}">
                      <a16:creationId xmlns:a16="http://schemas.microsoft.com/office/drawing/2014/main" id="{E934B0A5-FF84-4882-BF7E-3A7121948B8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19586458"/>
                    </p:ext>
                  </p:extLst>
                </p:nvPr>
              </p:nvGraphicFramePr>
              <p:xfrm rot="251581">
                <a:off x="7271948" y="3654593"/>
                <a:ext cx="545584" cy="596778"/>
              </p:xfrm>
              <a:graphic>
                <a:graphicData uri="http://schemas.microsoft.com/office/drawing/2017/model3d">
                  <am3d:model3d r:embed="rId6">
                    <am3d:spPr>
                      <a:xfrm rot="251581">
                        <a:off x="0" y="0"/>
                        <a:ext cx="640677" cy="70079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71335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Modelo 3D 58" descr="Cubo Vermelho">
                  <a:extLst>
                    <a:ext uri="{FF2B5EF4-FFF2-40B4-BE49-F238E27FC236}">
                      <a16:creationId xmlns:a16="http://schemas.microsoft.com/office/drawing/2014/main" id="{E934B0A5-FF84-4882-BF7E-3A7121948B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51581">
                  <a:off x="9215175" y="3100051"/>
                  <a:ext cx="640677" cy="70079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A1FD20C-B6FE-4D55-A271-7FC6388DA2D3}"/>
              </a:ext>
            </a:extLst>
          </p:cNvPr>
          <p:cNvSpPr txBox="1"/>
          <p:nvPr/>
        </p:nvSpPr>
        <p:spPr>
          <a:xfrm>
            <a:off x="3409934" y="4342201"/>
            <a:ext cx="26420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Porém a convenção </a:t>
            </a:r>
            <a:br>
              <a:rPr lang="pt-BR" dirty="0"/>
            </a:br>
            <a:r>
              <a:rPr lang="pt-BR" dirty="0"/>
              <a:t>é guardar os valores </a:t>
            </a:r>
            <a:br>
              <a:rPr lang="pt-BR" dirty="0"/>
            </a:br>
            <a:r>
              <a:rPr lang="pt-BR" dirty="0"/>
              <a:t>de profundidade em </a:t>
            </a:r>
            <a:br>
              <a:rPr lang="pt-BR" dirty="0"/>
            </a:br>
            <a:r>
              <a:rPr lang="pt-BR" dirty="0"/>
              <a:t>uma faixa </a:t>
            </a:r>
            <a:r>
              <a:rPr lang="pt-BR" dirty="0">
                <a:latin typeface="Consolas" panose="020B0609020204030204" pitchFamily="49" charset="0"/>
              </a:rPr>
              <a:t>[0-1]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02356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01A19-6C6C-E441-B2B3-721FB936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0841A6-90C3-4A4D-AB74-5180D284B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A </a:t>
            </a:r>
            <a:r>
              <a:rPr lang="pt-BR" dirty="0">
                <a:solidFill>
                  <a:schemeClr val="accent3"/>
                </a:solidFill>
              </a:rPr>
              <a:t>construção de um objeto </a:t>
            </a:r>
            <a:r>
              <a:rPr lang="pt-BR" dirty="0"/>
              <a:t>é normalmente </a:t>
            </a:r>
            <a:r>
              <a:rPr lang="pt-BR" dirty="0">
                <a:solidFill>
                  <a:schemeClr val="accent1"/>
                </a:solidFill>
              </a:rPr>
              <a:t>feita de forma isolada</a:t>
            </a:r>
            <a:r>
              <a:rPr lang="pt-BR" dirty="0"/>
              <a:t>,</a:t>
            </a:r>
            <a:br>
              <a:rPr lang="pt-BR" dirty="0"/>
            </a:br>
            <a:r>
              <a:rPr lang="pt-BR" dirty="0"/>
              <a:t>em um sistema de </a:t>
            </a:r>
            <a:r>
              <a:rPr lang="pt-BR" b="1" dirty="0"/>
              <a:t>coordenadas local</a:t>
            </a:r>
            <a:endParaRPr lang="pt-BR" dirty="0"/>
          </a:p>
          <a:p>
            <a:pPr lvl="1"/>
            <a:r>
              <a:rPr lang="pt-BR" dirty="0"/>
              <a:t>É </a:t>
            </a:r>
            <a:r>
              <a:rPr lang="pt-BR" dirty="0">
                <a:solidFill>
                  <a:schemeClr val="accent2"/>
                </a:solidFill>
              </a:rPr>
              <a:t>mais fácil</a:t>
            </a:r>
            <a:r>
              <a:rPr lang="pt-BR" dirty="0"/>
              <a:t> trabalhar com o objeto </a:t>
            </a:r>
            <a:br>
              <a:rPr lang="pt-BR" dirty="0"/>
            </a:b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centralizado na origem</a:t>
            </a:r>
          </a:p>
          <a:p>
            <a:pPr lvl="1"/>
            <a:r>
              <a:rPr lang="pt-BR" dirty="0"/>
              <a:t>O objeto pode ser </a:t>
            </a:r>
            <a:r>
              <a:rPr lang="pt-BR" dirty="0">
                <a:solidFill>
                  <a:schemeClr val="accent2"/>
                </a:solidFill>
              </a:rPr>
              <a:t>reutilizado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em outras cenas</a:t>
            </a:r>
          </a:p>
          <a:p>
            <a:pPr lvl="1"/>
            <a:r>
              <a:rPr lang="pt-BR" dirty="0"/>
              <a:t>O mesmo objeto pode ser </a:t>
            </a:r>
            <a:br>
              <a:rPr lang="pt-BR" dirty="0"/>
            </a:br>
            <a:r>
              <a:rPr lang="pt-BR" dirty="0"/>
              <a:t>desenhado </a:t>
            </a:r>
            <a:r>
              <a:rPr lang="pt-BR" dirty="0">
                <a:solidFill>
                  <a:schemeClr val="accent2"/>
                </a:solidFill>
              </a:rPr>
              <a:t>várias vezes</a:t>
            </a:r>
            <a:br>
              <a:rPr lang="pt-BR" dirty="0"/>
            </a:b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em uma cena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819EA78-6AC1-4CD3-9770-C127A2687F90}"/>
              </a:ext>
            </a:extLst>
          </p:cNvPr>
          <p:cNvGrpSpPr/>
          <p:nvPr/>
        </p:nvGrpSpPr>
        <p:grpSpPr>
          <a:xfrm>
            <a:off x="6682979" y="2684959"/>
            <a:ext cx="3585914" cy="3101587"/>
            <a:chOff x="6855199" y="3168277"/>
            <a:chExt cx="2489118" cy="2152928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ADB4D297-209C-5349-A6B3-C6417F2F113F}"/>
                </a:ext>
              </a:extLst>
            </p:cNvPr>
            <p:cNvCxnSpPr/>
            <p:nvPr/>
          </p:nvCxnSpPr>
          <p:spPr>
            <a:xfrm>
              <a:off x="7681088" y="4751178"/>
              <a:ext cx="956733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31DF7A96-6C9B-6E4A-A260-FFEB59104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292" y="4748562"/>
              <a:ext cx="431797" cy="30653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A9C5874B-1F66-4E40-9E10-3161E4B7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088" y="4008212"/>
              <a:ext cx="0" cy="74296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321FC0F3-069A-7A44-B781-82FF97732127}"/>
                </a:ext>
              </a:extLst>
            </p:cNvPr>
            <p:cNvCxnSpPr/>
            <p:nvPr/>
          </p:nvCxnSpPr>
          <p:spPr>
            <a:xfrm>
              <a:off x="7681089" y="4005596"/>
              <a:ext cx="9567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BFDECF4-C27D-174F-AF15-ABC67906640A}"/>
                </a:ext>
              </a:extLst>
            </p:cNvPr>
            <p:cNvSpPr txBox="1"/>
            <p:nvPr/>
          </p:nvSpPr>
          <p:spPr>
            <a:xfrm>
              <a:off x="6855199" y="5064838"/>
              <a:ext cx="216088" cy="256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z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3129689-77E1-EC48-A1B2-A90C08C0A9D7}"/>
                </a:ext>
              </a:extLst>
            </p:cNvPr>
            <p:cNvSpPr txBox="1"/>
            <p:nvPr/>
          </p:nvSpPr>
          <p:spPr>
            <a:xfrm>
              <a:off x="9128229" y="4370500"/>
              <a:ext cx="216088" cy="256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04BA120-BA38-A444-8EB7-CFFEAE906B51}"/>
                </a:ext>
              </a:extLst>
            </p:cNvPr>
            <p:cNvSpPr txBox="1"/>
            <p:nvPr/>
          </p:nvSpPr>
          <p:spPr>
            <a:xfrm>
              <a:off x="7848002" y="3168277"/>
              <a:ext cx="216088" cy="256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DA6F1728-2348-B34F-8BB9-FDFCBD6AB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292" y="4008635"/>
              <a:ext cx="431797" cy="306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BE75DF5-BC8C-3E49-ACAA-BE5C32EE0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324" y="4006747"/>
              <a:ext cx="444498" cy="31555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0AF7D2C-11D9-994A-950D-14CE9B69A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9675" y="4751178"/>
              <a:ext cx="444498" cy="31555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AD6D8DDF-4AAC-F44F-9C02-4C5141D7685B}"/>
                </a:ext>
              </a:extLst>
            </p:cNvPr>
            <p:cNvCxnSpPr/>
            <p:nvPr/>
          </p:nvCxnSpPr>
          <p:spPr>
            <a:xfrm>
              <a:off x="7249293" y="4315171"/>
              <a:ext cx="95673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C35C7E4E-8434-F646-A47C-253D2884D253}"/>
                </a:ext>
              </a:extLst>
            </p:cNvPr>
            <p:cNvCxnSpPr/>
            <p:nvPr/>
          </p:nvCxnSpPr>
          <p:spPr>
            <a:xfrm>
              <a:off x="7249293" y="5058137"/>
              <a:ext cx="95673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75203CBF-8830-0743-90A7-FDB403028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293" y="4315172"/>
              <a:ext cx="0" cy="74296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94E7890E-8BFA-3E43-9944-9C305F80C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6026" y="4315172"/>
              <a:ext cx="0" cy="74296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01F50817-8DFA-FB4F-A54E-B0D23EA54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4173" y="4008213"/>
              <a:ext cx="0" cy="74296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B16C215-93B3-5247-B387-B9580940D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9031" y="4498684"/>
              <a:ext cx="701905" cy="1366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DFE5830D-B749-2246-8BA5-43EB376A26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6046" y="3470031"/>
              <a:ext cx="0" cy="68850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C6D937D2-F8AE-914C-AE07-C892ED8E3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6288" y="4661530"/>
              <a:ext cx="687886" cy="475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ED5914D-3974-4903-B2A0-E24CCAD8E88F}"/>
                </a:ext>
              </a:extLst>
            </p:cNvPr>
            <p:cNvSpPr/>
            <p:nvPr/>
          </p:nvSpPr>
          <p:spPr>
            <a:xfrm>
              <a:off x="7249292" y="4315171"/>
              <a:ext cx="956732" cy="74253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A3C31BE-A5DA-4E15-82DE-CB76E462B3DC}"/>
                </a:ext>
              </a:extLst>
            </p:cNvPr>
            <p:cNvSpPr/>
            <p:nvPr/>
          </p:nvSpPr>
          <p:spPr>
            <a:xfrm>
              <a:off x="8202798" y="4006320"/>
              <a:ext cx="439513" cy="1058518"/>
            </a:xfrm>
            <a:custGeom>
              <a:avLst/>
              <a:gdLst>
                <a:gd name="connsiteX0" fmla="*/ 0 w 956732"/>
                <a:gd name="connsiteY0" fmla="*/ 0 h 742538"/>
                <a:gd name="connsiteX1" fmla="*/ 956732 w 956732"/>
                <a:gd name="connsiteY1" fmla="*/ 0 h 742538"/>
                <a:gd name="connsiteX2" fmla="*/ 956732 w 956732"/>
                <a:gd name="connsiteY2" fmla="*/ 742538 h 742538"/>
                <a:gd name="connsiteX3" fmla="*/ 0 w 956732"/>
                <a:gd name="connsiteY3" fmla="*/ 742538 h 742538"/>
                <a:gd name="connsiteX4" fmla="*/ 0 w 956732"/>
                <a:gd name="connsiteY4" fmla="*/ 0 h 742538"/>
                <a:gd name="connsiteX0" fmla="*/ 0 w 956732"/>
                <a:gd name="connsiteY0" fmla="*/ 315980 h 1058518"/>
                <a:gd name="connsiteX1" fmla="*/ 435983 w 956732"/>
                <a:gd name="connsiteY1" fmla="*/ 0 h 1058518"/>
                <a:gd name="connsiteX2" fmla="*/ 956732 w 956732"/>
                <a:gd name="connsiteY2" fmla="*/ 1058518 h 1058518"/>
                <a:gd name="connsiteX3" fmla="*/ 0 w 956732"/>
                <a:gd name="connsiteY3" fmla="*/ 1058518 h 1058518"/>
                <a:gd name="connsiteX4" fmla="*/ 0 w 956732"/>
                <a:gd name="connsiteY4" fmla="*/ 315980 h 1058518"/>
                <a:gd name="connsiteX0" fmla="*/ 0 w 439513"/>
                <a:gd name="connsiteY0" fmla="*/ 315980 h 1058518"/>
                <a:gd name="connsiteX1" fmla="*/ 435983 w 439513"/>
                <a:gd name="connsiteY1" fmla="*/ 0 h 1058518"/>
                <a:gd name="connsiteX2" fmla="*/ 439513 w 439513"/>
                <a:gd name="connsiteY2" fmla="*/ 747833 h 1058518"/>
                <a:gd name="connsiteX3" fmla="*/ 0 w 439513"/>
                <a:gd name="connsiteY3" fmla="*/ 1058518 h 1058518"/>
                <a:gd name="connsiteX4" fmla="*/ 0 w 439513"/>
                <a:gd name="connsiteY4" fmla="*/ 315980 h 10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513" h="1058518">
                  <a:moveTo>
                    <a:pt x="0" y="315980"/>
                  </a:moveTo>
                  <a:lnTo>
                    <a:pt x="435983" y="0"/>
                  </a:lnTo>
                  <a:cubicBezTo>
                    <a:pt x="437160" y="249278"/>
                    <a:pt x="438336" y="498555"/>
                    <a:pt x="439513" y="747833"/>
                  </a:cubicBezTo>
                  <a:lnTo>
                    <a:pt x="0" y="1058518"/>
                  </a:lnTo>
                  <a:lnTo>
                    <a:pt x="0" y="31598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CCBE0E2-421C-479E-894D-1BA86F8FA061}"/>
                </a:ext>
              </a:extLst>
            </p:cNvPr>
            <p:cNvSpPr/>
            <p:nvPr/>
          </p:nvSpPr>
          <p:spPr>
            <a:xfrm>
              <a:off x="7249293" y="4005736"/>
              <a:ext cx="1383923" cy="304756"/>
            </a:xfrm>
            <a:custGeom>
              <a:avLst/>
              <a:gdLst>
                <a:gd name="connsiteX0" fmla="*/ 0 w 956732"/>
                <a:gd name="connsiteY0" fmla="*/ 0 h 742538"/>
                <a:gd name="connsiteX1" fmla="*/ 956732 w 956732"/>
                <a:gd name="connsiteY1" fmla="*/ 0 h 742538"/>
                <a:gd name="connsiteX2" fmla="*/ 956732 w 956732"/>
                <a:gd name="connsiteY2" fmla="*/ 742538 h 742538"/>
                <a:gd name="connsiteX3" fmla="*/ 0 w 956732"/>
                <a:gd name="connsiteY3" fmla="*/ 742538 h 742538"/>
                <a:gd name="connsiteX4" fmla="*/ 0 w 956732"/>
                <a:gd name="connsiteY4" fmla="*/ 0 h 742538"/>
                <a:gd name="connsiteX0" fmla="*/ 0 w 1383923"/>
                <a:gd name="connsiteY0" fmla="*/ 0 h 742538"/>
                <a:gd name="connsiteX1" fmla="*/ 1383923 w 1383923"/>
                <a:gd name="connsiteY1" fmla="*/ 439548 h 742538"/>
                <a:gd name="connsiteX2" fmla="*/ 956732 w 1383923"/>
                <a:gd name="connsiteY2" fmla="*/ 742538 h 742538"/>
                <a:gd name="connsiteX3" fmla="*/ 0 w 1383923"/>
                <a:gd name="connsiteY3" fmla="*/ 742538 h 742538"/>
                <a:gd name="connsiteX4" fmla="*/ 0 w 1383923"/>
                <a:gd name="connsiteY4" fmla="*/ 0 h 742538"/>
                <a:gd name="connsiteX0" fmla="*/ 434252 w 1383923"/>
                <a:gd name="connsiteY0" fmla="*/ 0 h 304756"/>
                <a:gd name="connsiteX1" fmla="*/ 1383923 w 1383923"/>
                <a:gd name="connsiteY1" fmla="*/ 1766 h 304756"/>
                <a:gd name="connsiteX2" fmla="*/ 956732 w 1383923"/>
                <a:gd name="connsiteY2" fmla="*/ 304756 h 304756"/>
                <a:gd name="connsiteX3" fmla="*/ 0 w 1383923"/>
                <a:gd name="connsiteY3" fmla="*/ 304756 h 304756"/>
                <a:gd name="connsiteX4" fmla="*/ 434252 w 1383923"/>
                <a:gd name="connsiteY4" fmla="*/ 0 h 30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923" h="304756">
                  <a:moveTo>
                    <a:pt x="434252" y="0"/>
                  </a:moveTo>
                  <a:lnTo>
                    <a:pt x="1383923" y="1766"/>
                  </a:lnTo>
                  <a:lnTo>
                    <a:pt x="956732" y="304756"/>
                  </a:lnTo>
                  <a:lnTo>
                    <a:pt x="0" y="304756"/>
                  </a:lnTo>
                  <a:lnTo>
                    <a:pt x="434252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45401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2D41B54-AD70-4E43-9A35-CC961ED65D74}"/>
              </a:ext>
            </a:extLst>
          </p:cNvPr>
          <p:cNvSpPr/>
          <p:nvPr/>
        </p:nvSpPr>
        <p:spPr>
          <a:xfrm>
            <a:off x="9000550" y="4999410"/>
            <a:ext cx="1335384" cy="74352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5A0C1DAF-D620-41F3-ACD9-AA0DCCC9F17C}"/>
              </a:ext>
            </a:extLst>
          </p:cNvPr>
          <p:cNvSpPr/>
          <p:nvPr/>
        </p:nvSpPr>
        <p:spPr>
          <a:xfrm>
            <a:off x="5442554" y="4031674"/>
            <a:ext cx="1335384" cy="74352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A5D9C2-4D59-4EB6-8EE7-F3716265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D126208-34F1-4536-93C1-5D3687006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 </a:t>
                </a:r>
                <a:r>
                  <a:rPr lang="pt-BR" dirty="0">
                    <a:solidFill>
                      <a:schemeClr val="accent3"/>
                    </a:solidFill>
                  </a:rPr>
                  <a:t>faixa </a:t>
                </a:r>
                <a:r>
                  <a:rPr lang="pt-BR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[n-f]</a:t>
                </a:r>
                <a:r>
                  <a:rPr lang="pt-BR" dirty="0"/>
                  <a:t> deve ser </a:t>
                </a:r>
                <a:r>
                  <a:rPr lang="pt-BR" dirty="0">
                    <a:solidFill>
                      <a:schemeClr val="accent1"/>
                    </a:solidFill>
                  </a:rPr>
                  <a:t>transformada em </a:t>
                </a:r>
                <a:r>
                  <a:rPr lang="pt-BR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[0-1]</a:t>
                </a:r>
              </a:p>
              <a:p>
                <a:pPr lvl="1"/>
                <a:r>
                  <a:rPr lang="pt-BR" dirty="0"/>
                  <a:t>A </a:t>
                </a:r>
                <a:r>
                  <a:rPr lang="pt-BR" dirty="0">
                    <a:solidFill>
                      <a:schemeClr val="accent2"/>
                    </a:solidFill>
                  </a:rPr>
                  <a:t>coordenada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dirty="0">
                    <a:solidFill>
                      <a:schemeClr val="accent2"/>
                    </a:solidFill>
                  </a:rPr>
                  <a:t> produz</a:t>
                </a:r>
                <a:r>
                  <a:rPr lang="pt-BR" dirty="0"/>
                  <a:t> uma função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pt-BR" dirty="0"/>
                  <a:t> dada por: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D126208-34F1-4536-93C1-5D3687006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C404B18-7898-44DA-9A78-FA9374026596}"/>
                  </a:ext>
                </a:extLst>
              </p:cNvPr>
              <p:cNvSpPr txBox="1"/>
              <p:nvPr/>
            </p:nvSpPr>
            <p:spPr>
              <a:xfrm>
                <a:off x="1492740" y="2987432"/>
                <a:ext cx="1453731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C404B18-7898-44DA-9A78-FA9374026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40" y="2987432"/>
                <a:ext cx="1453731" cy="516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A5B6ED4-85D3-4888-B3AA-5107055B6ED4}"/>
                  </a:ext>
                </a:extLst>
              </p:cNvPr>
              <p:cNvSpPr txBox="1"/>
              <p:nvPr/>
            </p:nvSpPr>
            <p:spPr>
              <a:xfrm>
                <a:off x="1492740" y="4116755"/>
                <a:ext cx="1851084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A5B6ED4-85D3-4888-B3AA-5107055B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40" y="4116755"/>
                <a:ext cx="1851084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B82F550-DF43-44A1-A750-CF3743B5E80A}"/>
                  </a:ext>
                </a:extLst>
              </p:cNvPr>
              <p:cNvSpPr txBox="1"/>
              <p:nvPr/>
            </p:nvSpPr>
            <p:spPr>
              <a:xfrm>
                <a:off x="1492740" y="5064209"/>
                <a:ext cx="1847429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B82F550-DF43-44A1-A750-CF3743B5E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40" y="5064209"/>
                <a:ext cx="1847429" cy="567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5C1ECE9-83B6-425F-8EEE-1CC35B0B9D72}"/>
                  </a:ext>
                </a:extLst>
              </p:cNvPr>
              <p:cNvSpPr txBox="1"/>
              <p:nvPr/>
            </p:nvSpPr>
            <p:spPr>
              <a:xfrm>
                <a:off x="4173416" y="4237525"/>
                <a:ext cx="980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𝐴𝑛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5C1ECE9-83B6-425F-8EEE-1CC35B0B9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416" y="4237525"/>
                <a:ext cx="980012" cy="276999"/>
              </a:xfrm>
              <a:prstGeom prst="rect">
                <a:avLst/>
              </a:prstGeom>
              <a:blipFill>
                <a:blip r:embed="rId6"/>
                <a:stretch>
                  <a:fillRect l="-5000" r="-5000"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5DB736F-6C5E-4C49-A952-065E7A44B503}"/>
                  </a:ext>
                </a:extLst>
              </p:cNvPr>
              <p:cNvSpPr txBox="1"/>
              <p:nvPr/>
            </p:nvSpPr>
            <p:spPr>
              <a:xfrm>
                <a:off x="4065136" y="5018042"/>
                <a:ext cx="1479880" cy="65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𝐴𝑛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5DB736F-6C5E-4C49-A952-065E7A44B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36" y="5018042"/>
                <a:ext cx="1479880" cy="659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2D91765-8E88-4A1C-97FE-C086C3D0700C}"/>
                  </a:ext>
                </a:extLst>
              </p:cNvPr>
              <p:cNvSpPr txBox="1"/>
              <p:nvPr/>
            </p:nvSpPr>
            <p:spPr>
              <a:xfrm>
                <a:off x="5710274" y="5018042"/>
                <a:ext cx="1479880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𝐴𝑓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𝐴𝑛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2D91765-8E88-4A1C-97FE-C086C3D0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74" y="5018042"/>
                <a:ext cx="1479880" cy="6674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744AFF7-D5E0-40FF-8B6C-5D1D9EEE7B17}"/>
                  </a:ext>
                </a:extLst>
              </p:cNvPr>
              <p:cNvSpPr txBox="1"/>
              <p:nvPr/>
            </p:nvSpPr>
            <p:spPr>
              <a:xfrm>
                <a:off x="7355412" y="5163114"/>
                <a:ext cx="1479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𝐴𝑓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744AFF7-D5E0-40FF-8B6C-5D1D9EEE7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412" y="5163114"/>
                <a:ext cx="1479880" cy="369332"/>
              </a:xfrm>
              <a:prstGeom prst="rect">
                <a:avLst/>
              </a:prstGeom>
              <a:blipFill>
                <a:blip r:embed="rId9"/>
                <a:stretch>
                  <a:fillRect l="-1240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DDC78FF-6B94-47D4-B7D3-65345E38883C}"/>
                  </a:ext>
                </a:extLst>
              </p:cNvPr>
              <p:cNvSpPr txBox="1"/>
              <p:nvPr/>
            </p:nvSpPr>
            <p:spPr>
              <a:xfrm>
                <a:off x="9063073" y="5018042"/>
                <a:ext cx="1479880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DDC78FF-6B94-47D4-B7D3-65345E38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73" y="5018042"/>
                <a:ext cx="1479880" cy="667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F245D29-BFC2-417B-A2CD-A75E5F9BB443}"/>
                  </a:ext>
                </a:extLst>
              </p:cNvPr>
              <p:cNvSpPr txBox="1"/>
              <p:nvPr/>
            </p:nvSpPr>
            <p:spPr>
              <a:xfrm>
                <a:off x="5517662" y="4088445"/>
                <a:ext cx="1070100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𝑛𝑓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F245D29-BFC2-417B-A2CD-A75E5F9B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62" y="4088445"/>
                <a:ext cx="1070100" cy="5751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9FF36E6-CC59-457D-BEFD-A6AAFD2BADF1}"/>
                  </a:ext>
                </a:extLst>
              </p:cNvPr>
              <p:cNvSpPr txBox="1"/>
              <p:nvPr/>
            </p:nvSpPr>
            <p:spPr>
              <a:xfrm>
                <a:off x="3753411" y="2987432"/>
                <a:ext cx="414606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8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𝑟𝑧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BR" sz="1800" i="1">
                                                      <a:solidFill>
                                                        <a:schemeClr val="accent3">
                                                          <a:lumMod val="60000"/>
                                                          <a:lumOff val="4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type m:val="lin"/>
                                                      <m:ctrlP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</m:func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BR" sz="1800" i="1">
                                                      <a:solidFill>
                                                        <a:schemeClr val="accent3">
                                                          <a:lumMod val="60000"/>
                                                          <a:lumOff val="4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type m:val="lin"/>
                                                      <m:ctrlP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8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8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pt-BR" sz="18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num>
                                        <m:den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pt-BR" sz="18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9FF36E6-CC59-457D-BEFD-A6AAFD2BA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411" y="2987432"/>
                <a:ext cx="4146062" cy="6090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150B377-1EC3-49F2-9072-35877772FCCA}"/>
              </a:ext>
            </a:extLst>
          </p:cNvPr>
          <p:cNvCxnSpPr/>
          <p:nvPr/>
        </p:nvCxnSpPr>
        <p:spPr>
          <a:xfrm>
            <a:off x="3598985" y="4088445"/>
            <a:ext cx="0" cy="1683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5F0EB4C-30A4-42A2-A450-7BF147990F03}"/>
              </a:ext>
            </a:extLst>
          </p:cNvPr>
          <p:cNvGrpSpPr/>
          <p:nvPr/>
        </p:nvGrpSpPr>
        <p:grpSpPr>
          <a:xfrm>
            <a:off x="7717053" y="2435158"/>
            <a:ext cx="3663837" cy="2265796"/>
            <a:chOff x="5302397" y="3253358"/>
            <a:chExt cx="3812124" cy="2357500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0A943A2-C590-499B-A293-DCFE17B3F544}"/>
                </a:ext>
              </a:extLst>
            </p:cNvPr>
            <p:cNvGrpSpPr/>
            <p:nvPr/>
          </p:nvGrpSpPr>
          <p:grpSpPr>
            <a:xfrm>
              <a:off x="5302397" y="3253358"/>
              <a:ext cx="3812124" cy="2357500"/>
              <a:chOff x="6443809" y="2567676"/>
              <a:chExt cx="4800581" cy="2968783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EA5BC19D-07F1-461C-A4C0-726164B4E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655" y="4133590"/>
                <a:ext cx="2980183" cy="705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3E1E3F5C-69C4-4E22-8F61-D8DD37099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266" y="4669063"/>
                <a:ext cx="1825827" cy="432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C29C8E48-A2A9-46D4-A6BC-6E25D3ECC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133591"/>
                <a:ext cx="1507198" cy="136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9B0D2CD6-E550-4C68-BA01-C502F73F8E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5839" y="2567677"/>
                <a:ext cx="0" cy="1565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60206735-A5D0-42AA-9676-9CE0CB5A50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7093" y="4140227"/>
                <a:ext cx="0" cy="960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507C589F-E543-4861-AF28-CABB83AE5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843027"/>
                <a:ext cx="4487567" cy="6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069799EB-DB43-4046-9225-FC5DCA758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839" y="2567676"/>
                <a:ext cx="2980185" cy="705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93008DF0-A39B-4C5B-9E97-70005AE635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639" y="2571021"/>
                <a:ext cx="1498200" cy="29334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97D030F1-4F3F-43A7-8EE5-D134BF8DC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728" y="3726810"/>
                <a:ext cx="1823180" cy="413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AFCA7D7C-A4B2-49EA-9CB4-02A0BF6EA0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3728" y="3726810"/>
                <a:ext cx="0" cy="942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BAE87422-B066-4D82-B582-C74907F37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6024" y="3273030"/>
                <a:ext cx="0" cy="15659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8AFEDB0-2EC1-4E2D-BB04-62674375B8D2}"/>
                  </a:ext>
                </a:extLst>
              </p:cNvPr>
              <p:cNvSpPr txBox="1"/>
              <p:nvPr/>
            </p:nvSpPr>
            <p:spPr>
              <a:xfrm>
                <a:off x="9938306" y="4457469"/>
                <a:ext cx="1306084" cy="322614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/>
                  <a:t>far plane</a:t>
                </a: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E8E900A-72D1-4891-8903-6EF4B0A6B3DA}"/>
                  </a:ext>
                </a:extLst>
              </p:cNvPr>
              <p:cNvSpPr txBox="1"/>
              <p:nvPr/>
            </p:nvSpPr>
            <p:spPr>
              <a:xfrm>
                <a:off x="8134784" y="4679580"/>
                <a:ext cx="1306084" cy="322614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/>
                  <a:t>near plane</a:t>
                </a: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1365296A-5585-4104-8023-E235C1C1C692}"/>
                  </a:ext>
                </a:extLst>
              </p:cNvPr>
              <p:cNvSpPr/>
              <p:nvPr/>
            </p:nvSpPr>
            <p:spPr>
              <a:xfrm>
                <a:off x="6443809" y="5468802"/>
                <a:ext cx="67657" cy="676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00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8CE42437-33EC-43DE-8E2A-F90C1C85F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662" y="4900667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F853D980-F5B3-4CFF-BF7C-8FE6589BBE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1186" y="4538218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A6FA9FDB-FE4A-453A-BA2A-48138AE6DA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03" y="4243905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>
                <a:extLst>
                  <a:ext uri="{FF2B5EF4-FFF2-40B4-BE49-F238E27FC236}">
                    <a16:creationId xmlns:a16="http://schemas.microsoft.com/office/drawing/2014/main" id="{9DFF5EB3-D10E-496B-8749-307F5C931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8124" y="4248866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C911756A-4995-4115-A1F2-BE4C60A3B087}"/>
                  </a:ext>
                </a:extLst>
              </p:cNvPr>
              <p:cNvSpPr txBox="1"/>
              <p:nvPr/>
            </p:nvSpPr>
            <p:spPr>
              <a:xfrm>
                <a:off x="6867860" y="4788739"/>
                <a:ext cx="1817840" cy="314346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/>
                  <a:t>projection window</a:t>
                </a:r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D87B3E27-7F1D-41F8-9907-AD2F3B125B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3279667"/>
                <a:ext cx="4487567" cy="22248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6302F1D-21EE-43FE-9A28-6751541CA5B1}"/>
                </a:ext>
              </a:extLst>
            </p:cNvPr>
            <p:cNvSpPr txBox="1"/>
            <p:nvPr/>
          </p:nvSpPr>
          <p:spPr>
            <a:xfrm>
              <a:off x="7464564" y="5205480"/>
              <a:ext cx="307371" cy="288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</a:rPr>
                <a:t>n</a:t>
              </a:r>
              <a:endParaRPr lang="pt-BR" sz="1200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8326322-7AA6-4476-A917-645F87717553}"/>
                </a:ext>
              </a:extLst>
            </p:cNvPr>
            <p:cNvSpPr txBox="1"/>
            <p:nvPr/>
          </p:nvSpPr>
          <p:spPr>
            <a:xfrm>
              <a:off x="8807150" y="4995079"/>
              <a:ext cx="307371" cy="288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</a:rPr>
                <a:t>f</a:t>
              </a:r>
              <a:endParaRPr lang="pt-BR" sz="1200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Modelo 3D 22" descr="Cilindro Vermelho">
                  <a:extLst>
                    <a:ext uri="{FF2B5EF4-FFF2-40B4-BE49-F238E27FC236}">
                      <a16:creationId xmlns:a16="http://schemas.microsoft.com/office/drawing/2014/main" id="{0432E4F8-111F-47B0-921D-5656B119F83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7729981"/>
                    </p:ext>
                  </p:extLst>
                </p:nvPr>
              </p:nvGraphicFramePr>
              <p:xfrm rot="1115485">
                <a:off x="7717740" y="4510948"/>
                <a:ext cx="460957" cy="614091"/>
              </p:xfrm>
              <a:graphic>
                <a:graphicData uri="http://schemas.microsoft.com/office/drawing/2017/model3d">
                  <am3d:model3d r:embed="rId13">
                    <am3d:spPr>
                      <a:xfrm rot="1115485">
                        <a:off x="0" y="0"/>
                        <a:ext cx="443026" cy="59020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70421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Modelo 3D 22" descr="Cilindro Vermelho">
                  <a:extLst>
                    <a:ext uri="{FF2B5EF4-FFF2-40B4-BE49-F238E27FC236}">
                      <a16:creationId xmlns:a16="http://schemas.microsoft.com/office/drawing/2014/main" id="{0432E4F8-111F-47B0-921D-5656B119F83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115485">
                  <a:off x="10038442" y="3643829"/>
                  <a:ext cx="443026" cy="59020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Modelo 3D 23" descr="Cone Vermelho">
                  <a:extLst>
                    <a:ext uri="{FF2B5EF4-FFF2-40B4-BE49-F238E27FC236}">
                      <a16:creationId xmlns:a16="http://schemas.microsoft.com/office/drawing/2014/main" id="{22D623B4-1058-4A95-B5AA-E2F0BA5C10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26777051"/>
                    </p:ext>
                  </p:extLst>
                </p:nvPr>
              </p:nvGraphicFramePr>
              <p:xfrm rot="20551575">
                <a:off x="6387582" y="4157701"/>
                <a:ext cx="573678" cy="545755"/>
              </p:xfrm>
              <a:graphic>
                <a:graphicData uri="http://schemas.microsoft.com/office/drawing/2017/model3d">
                  <am3d:model3d r:embed="rId15">
                    <am3d:spPr>
                      <a:xfrm rot="20551575">
                        <a:off x="0" y="0"/>
                        <a:ext cx="551363" cy="524526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7863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Modelo 3D 23" descr="Cone Vermelho">
                  <a:extLst>
                    <a:ext uri="{FF2B5EF4-FFF2-40B4-BE49-F238E27FC236}">
                      <a16:creationId xmlns:a16="http://schemas.microsoft.com/office/drawing/2014/main" id="{22D623B4-1058-4A95-B5AA-E2F0BA5C10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0551575">
                  <a:off x="8760026" y="3304323"/>
                  <a:ext cx="551363" cy="524526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Modelo 3D 24" descr="Cubo Vermelho">
                  <a:extLst>
                    <a:ext uri="{FF2B5EF4-FFF2-40B4-BE49-F238E27FC236}">
                      <a16:creationId xmlns:a16="http://schemas.microsoft.com/office/drawing/2014/main" id="{65403D22-2E6A-4AB6-A800-8914CCD048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40919576"/>
                    </p:ext>
                  </p:extLst>
                </p:nvPr>
              </p:nvGraphicFramePr>
              <p:xfrm rot="251581">
                <a:off x="7271948" y="3654593"/>
                <a:ext cx="545584" cy="596778"/>
              </p:xfrm>
              <a:graphic>
                <a:graphicData uri="http://schemas.microsoft.com/office/drawing/2017/model3d">
                  <am3d:model3d r:embed="rId17">
                    <am3d:spPr>
                      <a:xfrm rot="251581">
                        <a:off x="0" y="0"/>
                        <a:ext cx="524361" cy="57356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5838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Modelo 3D 24" descr="Cubo Vermelho">
                  <a:extLst>
                    <a:ext uri="{FF2B5EF4-FFF2-40B4-BE49-F238E27FC236}">
                      <a16:creationId xmlns:a16="http://schemas.microsoft.com/office/drawing/2014/main" id="{65403D22-2E6A-4AB6-A800-8914CCD048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251581">
                  <a:off x="9609991" y="2820785"/>
                  <a:ext cx="524361" cy="57356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70168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E4D91-A685-445C-9D89-1C799BE1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D9D0B8-D444-429E-9118-FA8BB66C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temos a </a:t>
            </a:r>
            <a:r>
              <a:rPr lang="pt-BR" dirty="0">
                <a:solidFill>
                  <a:schemeClr val="accent3"/>
                </a:solidFill>
              </a:rPr>
              <a:t>matriz</a:t>
            </a:r>
            <a:r>
              <a:rPr lang="pt-BR" dirty="0"/>
              <a:t> de </a:t>
            </a:r>
            <a:r>
              <a:rPr lang="pt-BR" dirty="0">
                <a:solidFill>
                  <a:schemeClr val="accent1"/>
                </a:solidFill>
              </a:rPr>
              <a:t>projeção perspectiva</a:t>
            </a:r>
            <a:r>
              <a:rPr lang="pt-BR" dirty="0"/>
              <a:t> </a:t>
            </a:r>
            <a:r>
              <a:rPr lang="pt-BR" b="1" dirty="0"/>
              <a:t>completa</a:t>
            </a:r>
          </a:p>
          <a:p>
            <a:pPr lvl="1"/>
            <a:r>
              <a:rPr lang="pt-BR" dirty="0"/>
              <a:t>Após a multiplicação diz-se que um objeto está no </a:t>
            </a:r>
            <a:r>
              <a:rPr lang="pt-BR" dirty="0">
                <a:solidFill>
                  <a:schemeClr val="accent2"/>
                </a:solidFill>
              </a:rPr>
              <a:t>espaço de recorte</a:t>
            </a:r>
          </a:p>
          <a:p>
            <a:pPr lvl="1"/>
            <a:r>
              <a:rPr lang="pt-BR" dirty="0"/>
              <a:t>Após a divisão da perspectiva (divisão por w) diz-se que um objeto está </a:t>
            </a:r>
            <a:br>
              <a:rPr lang="pt-BR" dirty="0"/>
            </a:br>
            <a:r>
              <a:rPr lang="pt-BR" dirty="0"/>
              <a:t>nas </a:t>
            </a:r>
            <a:r>
              <a:rPr lang="pt-BR" dirty="0">
                <a:solidFill>
                  <a:schemeClr val="accent2"/>
                </a:solidFill>
              </a:rPr>
              <a:t>coordenadas normalizadas do dispositivo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6F96D58-6452-4149-A93C-3C644B80B2A7}"/>
                  </a:ext>
                </a:extLst>
              </p:cNvPr>
              <p:cNvSpPr txBox="1"/>
              <p:nvPr/>
            </p:nvSpPr>
            <p:spPr>
              <a:xfrm>
                <a:off x="1106853" y="3881224"/>
                <a:ext cx="4185138" cy="2007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0           0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           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       1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6F96D58-6452-4149-A93C-3C644B80B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53" y="3881224"/>
                <a:ext cx="4185138" cy="2007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Agrupar 7">
            <a:extLst>
              <a:ext uri="{FF2B5EF4-FFF2-40B4-BE49-F238E27FC236}">
                <a16:creationId xmlns:a16="http://schemas.microsoft.com/office/drawing/2014/main" id="{7B8091DC-9AFC-4694-86F3-49723F29DCB9}"/>
              </a:ext>
            </a:extLst>
          </p:cNvPr>
          <p:cNvGrpSpPr/>
          <p:nvPr/>
        </p:nvGrpSpPr>
        <p:grpSpPr>
          <a:xfrm>
            <a:off x="6010030" y="4021569"/>
            <a:ext cx="4216401" cy="1726845"/>
            <a:chOff x="5775568" y="4107340"/>
            <a:chExt cx="4216401" cy="1726845"/>
          </a:xfrm>
        </p:grpSpPr>
        <p:sp>
          <p:nvSpPr>
            <p:cNvPr id="7" name="Retângulo Arredondado 5">
              <a:extLst>
                <a:ext uri="{FF2B5EF4-FFF2-40B4-BE49-F238E27FC236}">
                  <a16:creationId xmlns:a16="http://schemas.microsoft.com/office/drawing/2014/main" id="{28E7DD62-A0D5-42C8-8FE6-15BB9ACB0881}"/>
                </a:ext>
              </a:extLst>
            </p:cNvPr>
            <p:cNvSpPr/>
            <p:nvPr/>
          </p:nvSpPr>
          <p:spPr>
            <a:xfrm>
              <a:off x="5775568" y="4107340"/>
              <a:ext cx="4216401" cy="1726845"/>
            </a:xfrm>
            <a:prstGeom prst="roundRect">
              <a:avLst>
                <a:gd name="adj" fmla="val 9654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B39AA2F-E95A-434C-BAB0-91A45A7A713B}"/>
                </a:ext>
              </a:extLst>
            </p:cNvPr>
            <p:cNvSpPr txBox="1"/>
            <p:nvPr/>
          </p:nvSpPr>
          <p:spPr>
            <a:xfrm>
              <a:off x="5916246" y="4249058"/>
              <a:ext cx="3954585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Espaço de recorte porque é o momento do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hardware aplicar o retângulo de recorte</a:t>
              </a:r>
              <a:r>
                <a:rPr lang="pt-BR" dirty="0"/>
                <a:t> e eliminar os objetos que estão fora da área visível.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727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B5EDA-F7B0-46F8-A815-B9F6838C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51F5C1-76C3-4E61-821B-0EF9CBF9B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resultado final</a:t>
            </a:r>
            <a:r>
              <a:rPr lang="pt-BR" dirty="0"/>
              <a:t> da </a:t>
            </a:r>
            <a:r>
              <a:rPr lang="pt-BR" dirty="0">
                <a:solidFill>
                  <a:schemeClr val="accent1"/>
                </a:solidFill>
              </a:rPr>
              <a:t>projeção</a:t>
            </a:r>
            <a:r>
              <a:rPr lang="pt-BR" dirty="0"/>
              <a:t> é um paralelepípedo</a:t>
            </a:r>
          </a:p>
          <a:p>
            <a:pPr lvl="1"/>
            <a:r>
              <a:rPr lang="pt-BR" dirty="0"/>
              <a:t>Os vértices estão projetados no </a:t>
            </a:r>
            <a:r>
              <a:rPr lang="pt-BR" dirty="0">
                <a:solidFill>
                  <a:schemeClr val="accent2"/>
                </a:solidFill>
              </a:rPr>
              <a:t>plano xy</a:t>
            </a:r>
          </a:p>
          <a:p>
            <a:pPr lvl="1"/>
            <a:r>
              <a:rPr lang="pt-BR" dirty="0"/>
              <a:t>A profundidade é armazenada no </a:t>
            </a:r>
            <a:r>
              <a:rPr lang="pt-BR" dirty="0">
                <a:solidFill>
                  <a:schemeClr val="accent2"/>
                </a:solidFill>
              </a:rPr>
              <a:t>eixo z</a:t>
            </a:r>
            <a:r>
              <a:rPr lang="pt-B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ixaDeTexto 127">
                <a:extLst>
                  <a:ext uri="{FF2B5EF4-FFF2-40B4-BE49-F238E27FC236}">
                    <a16:creationId xmlns:a16="http://schemas.microsoft.com/office/drawing/2014/main" id="{5AADC96D-0A93-4501-A60A-2E1E76469853}"/>
                  </a:ext>
                </a:extLst>
              </p:cNvPr>
              <p:cNvSpPr txBox="1"/>
              <p:nvPr/>
            </p:nvSpPr>
            <p:spPr>
              <a:xfrm>
                <a:off x="4686918" y="4483517"/>
                <a:ext cx="14352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8" name="CaixaDeTexto 127">
                <a:extLst>
                  <a:ext uri="{FF2B5EF4-FFF2-40B4-BE49-F238E27FC236}">
                    <a16:creationId xmlns:a16="http://schemas.microsoft.com/office/drawing/2014/main" id="{5AADC96D-0A93-4501-A60A-2E1E76469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918" y="4483517"/>
                <a:ext cx="143521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1CC0868C-00DC-4AF1-9D37-1992EC5B8049}"/>
                  </a:ext>
                </a:extLst>
              </p:cNvPr>
              <p:cNvSpPr txBox="1"/>
              <p:nvPr/>
            </p:nvSpPr>
            <p:spPr>
              <a:xfrm>
                <a:off x="4686918" y="4928224"/>
                <a:ext cx="14352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1CC0868C-00DC-4AF1-9D37-1992EC5B8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918" y="4928224"/>
                <a:ext cx="1435214" cy="369332"/>
              </a:xfrm>
              <a:prstGeom prst="rect">
                <a:avLst/>
              </a:prstGeom>
              <a:blipFill>
                <a:blip r:embed="rId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FDF27443-A289-4E01-90B2-C83EB6CA0FC7}"/>
                  </a:ext>
                </a:extLst>
              </p:cNvPr>
              <p:cNvSpPr txBox="1"/>
              <p:nvPr/>
            </p:nvSpPr>
            <p:spPr>
              <a:xfrm>
                <a:off x="4863580" y="5372931"/>
                <a:ext cx="1230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FDF27443-A289-4E01-90B2-C83EB6CA0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80" y="5372931"/>
                <a:ext cx="12303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09065634-1056-46A2-AB46-F09ACE77928B}"/>
                  </a:ext>
                </a:extLst>
              </p:cNvPr>
              <p:cNvSpPr txBox="1"/>
              <p:nvPr/>
            </p:nvSpPr>
            <p:spPr>
              <a:xfrm>
                <a:off x="4253121" y="3679629"/>
                <a:ext cx="24513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/>
                  <a:t>Para cada vértice </a:t>
                </a:r>
                <a:br>
                  <a:rPr lang="pt-BR" dirty="0"/>
                </a:b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’,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’,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pt-BR" dirty="0"/>
                  <a:t>, temos que:</a:t>
                </a:r>
              </a:p>
            </p:txBody>
          </p:sp>
        </mc:Choice>
        <mc:Fallback xmlns=""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09065634-1056-46A2-AB46-F09ACE779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1" y="3679629"/>
                <a:ext cx="2451312" cy="646331"/>
              </a:xfrm>
              <a:prstGeom prst="rect">
                <a:avLst/>
              </a:prstGeom>
              <a:blipFill>
                <a:blip r:embed="rId6"/>
                <a:stretch>
                  <a:fillRect l="-746" t="-5660" r="-199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Agrupar 134">
            <a:extLst>
              <a:ext uri="{FF2B5EF4-FFF2-40B4-BE49-F238E27FC236}">
                <a16:creationId xmlns:a16="http://schemas.microsoft.com/office/drawing/2014/main" id="{854C2A77-7FA5-451E-B309-537D69AECF17}"/>
              </a:ext>
            </a:extLst>
          </p:cNvPr>
          <p:cNvGrpSpPr/>
          <p:nvPr/>
        </p:nvGrpSpPr>
        <p:grpSpPr>
          <a:xfrm>
            <a:off x="1745634" y="3429000"/>
            <a:ext cx="2411634" cy="2459144"/>
            <a:chOff x="1777439" y="3318158"/>
            <a:chExt cx="2411634" cy="2459144"/>
          </a:xfrm>
        </p:grpSpPr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26337EC5-79C8-472D-A71F-4DEB7BF9605B}"/>
                </a:ext>
              </a:extLst>
            </p:cNvPr>
            <p:cNvCxnSpPr>
              <a:cxnSpLocks/>
            </p:cNvCxnSpPr>
            <p:nvPr/>
          </p:nvCxnSpPr>
          <p:spPr>
            <a:xfrm>
              <a:off x="2545634" y="5103598"/>
              <a:ext cx="1229714" cy="263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55B53674-6ABE-4CFE-89D9-D3B45B70A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5634" y="3877453"/>
              <a:ext cx="0" cy="12317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1" name="Modelo 3D 120" descr="Cilindro Vermelho">
                  <a:extLst>
                    <a:ext uri="{FF2B5EF4-FFF2-40B4-BE49-F238E27FC236}">
                      <a16:creationId xmlns:a16="http://schemas.microsoft.com/office/drawing/2014/main" id="{4A8B0B1A-DAAC-4286-89A8-CF0A84CF7F0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87194365"/>
                    </p:ext>
                  </p:extLst>
                </p:nvPr>
              </p:nvGraphicFramePr>
              <p:xfrm rot="1115485">
                <a:off x="3146858" y="4791646"/>
                <a:ext cx="443026" cy="590204"/>
              </p:xfrm>
              <a:graphic>
                <a:graphicData uri="http://schemas.microsoft.com/office/drawing/2017/model3d">
                  <am3d:model3d r:embed="rId7">
                    <am3d:spPr>
                      <a:xfrm rot="1115485">
                        <a:off x="0" y="0"/>
                        <a:ext cx="443026" cy="59020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70421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1" name="Modelo 3D 120" descr="Cilindro Vermelho">
                  <a:extLst>
                    <a:ext uri="{FF2B5EF4-FFF2-40B4-BE49-F238E27FC236}">
                      <a16:creationId xmlns:a16="http://schemas.microsoft.com/office/drawing/2014/main" id="{4A8B0B1A-DAAC-4286-89A8-CF0A84CF7F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115485">
                  <a:off x="3115053" y="4902488"/>
                  <a:ext cx="443026" cy="59020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2" name="Modelo 3D 121" descr="Cone Vermelho">
                  <a:extLst>
                    <a:ext uri="{FF2B5EF4-FFF2-40B4-BE49-F238E27FC236}">
                      <a16:creationId xmlns:a16="http://schemas.microsoft.com/office/drawing/2014/main" id="{94DA8D22-D861-4C1D-AC4A-0203ED95AD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7032435"/>
                    </p:ext>
                  </p:extLst>
                </p:nvPr>
              </p:nvGraphicFramePr>
              <p:xfrm rot="20551575">
                <a:off x="2183583" y="4518864"/>
                <a:ext cx="551363" cy="524526"/>
              </p:xfrm>
              <a:graphic>
                <a:graphicData uri="http://schemas.microsoft.com/office/drawing/2017/model3d">
                  <am3d:model3d r:embed="rId9">
                    <am3d:spPr>
                      <a:xfrm rot="20551575">
                        <a:off x="0" y="0"/>
                        <a:ext cx="551363" cy="524526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73515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2" name="Modelo 3D 121" descr="Cone Vermelho">
                  <a:extLst>
                    <a:ext uri="{FF2B5EF4-FFF2-40B4-BE49-F238E27FC236}">
                      <a16:creationId xmlns:a16="http://schemas.microsoft.com/office/drawing/2014/main" id="{94DA8D22-D861-4C1D-AC4A-0203ED95AD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0551575">
                  <a:off x="2151778" y="4629706"/>
                  <a:ext cx="551363" cy="524526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3" name="Modelo 3D 122" descr="Cubo Vermelho">
                  <a:extLst>
                    <a:ext uri="{FF2B5EF4-FFF2-40B4-BE49-F238E27FC236}">
                      <a16:creationId xmlns:a16="http://schemas.microsoft.com/office/drawing/2014/main" id="{051624E6-FBB9-4243-84F7-E2380CE58B3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5751452"/>
                    </p:ext>
                  </p:extLst>
                </p:nvPr>
              </p:nvGraphicFramePr>
              <p:xfrm rot="251581">
                <a:off x="2711119" y="4076216"/>
                <a:ext cx="524361" cy="573564"/>
              </p:xfrm>
              <a:graphic>
                <a:graphicData uri="http://schemas.microsoft.com/office/drawing/2017/model3d">
                  <am3d:model3d r:embed="rId11">
                    <am3d:spPr>
                      <a:xfrm rot="251581">
                        <a:off x="0" y="0"/>
                        <a:ext cx="524361" cy="57356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5838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3" name="Modelo 3D 122" descr="Cubo Vermelho">
                  <a:extLst>
                    <a:ext uri="{FF2B5EF4-FFF2-40B4-BE49-F238E27FC236}">
                      <a16:creationId xmlns:a16="http://schemas.microsoft.com/office/drawing/2014/main" id="{051624E6-FBB9-4243-84F7-E2380CE58B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251581">
                  <a:off x="2679314" y="4187058"/>
                  <a:ext cx="524361" cy="57356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180E88E6-6F8B-42EE-A792-7DCD8B3D2C36}"/>
                </a:ext>
              </a:extLst>
            </p:cNvPr>
            <p:cNvSpPr txBox="1"/>
            <p:nvPr/>
          </p:nvSpPr>
          <p:spPr>
            <a:xfrm>
              <a:off x="3383439" y="42509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z</a:t>
              </a:r>
            </a:p>
          </p:txBody>
        </p: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9CD8ABA7-9B46-421E-A1DF-3544AB70A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7921" y="4453678"/>
              <a:ext cx="739926" cy="475524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2130ED90-259D-4B30-8BF2-D09ED2AAD1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561" y="4160198"/>
              <a:ext cx="0" cy="12317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95E8D47F-4A85-46EC-8C07-2C71409CC195}"/>
                </a:ext>
              </a:extLst>
            </p:cNvPr>
            <p:cNvCxnSpPr>
              <a:cxnSpLocks/>
            </p:cNvCxnSpPr>
            <p:nvPr/>
          </p:nvCxnSpPr>
          <p:spPr>
            <a:xfrm>
              <a:off x="2101561" y="5386343"/>
              <a:ext cx="1229714" cy="263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4E9B4E9B-3BF8-496A-B088-4EE63F28A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376" y="3873392"/>
              <a:ext cx="452867" cy="291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0FB7D67B-B11B-4873-B300-DB5A3A4CC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282" y="4129218"/>
              <a:ext cx="452867" cy="291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8D30387A-CC6D-45F4-9D45-D99DADF06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7207" y="4135214"/>
              <a:ext cx="0" cy="12399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F651CD8C-C15D-438E-BB24-43C6E38832F8}"/>
                </a:ext>
              </a:extLst>
            </p:cNvPr>
            <p:cNvCxnSpPr>
              <a:cxnSpLocks/>
            </p:cNvCxnSpPr>
            <p:nvPr/>
          </p:nvCxnSpPr>
          <p:spPr>
            <a:xfrm>
              <a:off x="2545634" y="3873392"/>
              <a:ext cx="1221573" cy="2618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549F5F43-AF9B-4C11-8722-FEB5C434B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0744" y="5102049"/>
              <a:ext cx="452867" cy="291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ACB992D6-07F8-48FA-B210-38F3224AC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50" y="5357875"/>
              <a:ext cx="452867" cy="291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3FABF8E7-E5FB-4860-89ED-BC250AA0890F}"/>
                </a:ext>
              </a:extLst>
            </p:cNvPr>
            <p:cNvSpPr/>
            <p:nvPr/>
          </p:nvSpPr>
          <p:spPr>
            <a:xfrm>
              <a:off x="2084663" y="4173431"/>
              <a:ext cx="1224820" cy="1484483"/>
            </a:xfrm>
            <a:custGeom>
              <a:avLst/>
              <a:gdLst>
                <a:gd name="connsiteX0" fmla="*/ 0 w 1220587"/>
                <a:gd name="connsiteY0" fmla="*/ 0 h 1484483"/>
                <a:gd name="connsiteX1" fmla="*/ 1220587 w 1220587"/>
                <a:gd name="connsiteY1" fmla="*/ 0 h 1484483"/>
                <a:gd name="connsiteX2" fmla="*/ 1220587 w 1220587"/>
                <a:gd name="connsiteY2" fmla="*/ 1484483 h 1484483"/>
                <a:gd name="connsiteX3" fmla="*/ 0 w 1220587"/>
                <a:gd name="connsiteY3" fmla="*/ 1484483 h 1484483"/>
                <a:gd name="connsiteX4" fmla="*/ 0 w 1220587"/>
                <a:gd name="connsiteY4" fmla="*/ 0 h 1484483"/>
                <a:gd name="connsiteX0" fmla="*/ 0 w 1220587"/>
                <a:gd name="connsiteY0" fmla="*/ 0 h 1484483"/>
                <a:gd name="connsiteX1" fmla="*/ 1216353 w 1220587"/>
                <a:gd name="connsiteY1" fmla="*/ 251883 h 1484483"/>
                <a:gd name="connsiteX2" fmla="*/ 1220587 w 1220587"/>
                <a:gd name="connsiteY2" fmla="*/ 1484483 h 1484483"/>
                <a:gd name="connsiteX3" fmla="*/ 0 w 1220587"/>
                <a:gd name="connsiteY3" fmla="*/ 1484483 h 1484483"/>
                <a:gd name="connsiteX4" fmla="*/ 0 w 1220587"/>
                <a:gd name="connsiteY4" fmla="*/ 0 h 1484483"/>
                <a:gd name="connsiteX0" fmla="*/ 4233 w 1224820"/>
                <a:gd name="connsiteY0" fmla="*/ 0 h 1484483"/>
                <a:gd name="connsiteX1" fmla="*/ 1220586 w 1224820"/>
                <a:gd name="connsiteY1" fmla="*/ 251883 h 1484483"/>
                <a:gd name="connsiteX2" fmla="*/ 1224820 w 1224820"/>
                <a:gd name="connsiteY2" fmla="*/ 1484483 h 1484483"/>
                <a:gd name="connsiteX3" fmla="*/ 0 w 1224820"/>
                <a:gd name="connsiteY3" fmla="*/ 1219900 h 1484483"/>
                <a:gd name="connsiteX4" fmla="*/ 4233 w 1224820"/>
                <a:gd name="connsiteY4" fmla="*/ 0 h 148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20" h="1484483">
                  <a:moveTo>
                    <a:pt x="4233" y="0"/>
                  </a:moveTo>
                  <a:lnTo>
                    <a:pt x="1220586" y="251883"/>
                  </a:lnTo>
                  <a:cubicBezTo>
                    <a:pt x="1221997" y="662750"/>
                    <a:pt x="1223409" y="1073616"/>
                    <a:pt x="1224820" y="1484483"/>
                  </a:cubicBezTo>
                  <a:lnTo>
                    <a:pt x="0" y="1219900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EDD8730D-DB41-4470-9EA5-79533D5EB582}"/>
                </a:ext>
              </a:extLst>
            </p:cNvPr>
            <p:cNvCxnSpPr>
              <a:cxnSpLocks/>
            </p:cNvCxnSpPr>
            <p:nvPr/>
          </p:nvCxnSpPr>
          <p:spPr>
            <a:xfrm>
              <a:off x="2712347" y="4293693"/>
              <a:ext cx="0" cy="1231078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1ED60D9D-AF75-4085-A76B-4875F155B9FA}"/>
                </a:ext>
              </a:extLst>
            </p:cNvPr>
            <p:cNvCxnSpPr>
              <a:cxnSpLocks/>
            </p:cNvCxnSpPr>
            <p:nvPr/>
          </p:nvCxnSpPr>
          <p:spPr>
            <a:xfrm>
              <a:off x="2141812" y="4808354"/>
              <a:ext cx="1167457" cy="232454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3F81932F-4A62-4CD0-8F7B-CD0972E8B228}"/>
                </a:ext>
              </a:extLst>
            </p:cNvPr>
            <p:cNvCxnSpPr>
              <a:cxnSpLocks/>
            </p:cNvCxnSpPr>
            <p:nvPr/>
          </p:nvCxnSpPr>
          <p:spPr>
            <a:xfrm>
              <a:off x="2706258" y="4922647"/>
              <a:ext cx="1250159" cy="247106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34B70989-C543-4F48-ABA3-9587BF1D7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492" y="3641213"/>
              <a:ext cx="0" cy="1279318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73EA3032-C835-4ADF-96B1-B56C4F0FCDA3}"/>
                </a:ext>
              </a:extLst>
            </p:cNvPr>
            <p:cNvSpPr txBox="1"/>
            <p:nvPr/>
          </p:nvSpPr>
          <p:spPr>
            <a:xfrm>
              <a:off x="3905021" y="49991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4ABFBE89-D5F9-4037-B785-A3191C495565}"/>
                </a:ext>
              </a:extLst>
            </p:cNvPr>
            <p:cNvSpPr txBox="1"/>
            <p:nvPr/>
          </p:nvSpPr>
          <p:spPr>
            <a:xfrm>
              <a:off x="2574392" y="331815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19C37F66-B68F-4F6D-B00B-26EBC0DC8610}"/>
                </a:ext>
              </a:extLst>
            </p:cNvPr>
            <p:cNvSpPr txBox="1"/>
            <p:nvPr/>
          </p:nvSpPr>
          <p:spPr>
            <a:xfrm>
              <a:off x="1777439" y="5515692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0011FA8E-26E7-46C3-B21D-E66250328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134" y="4417959"/>
              <a:ext cx="0" cy="12399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C624652A-F252-46D4-B1E1-4F0DAB4B74EE}"/>
                </a:ext>
              </a:extLst>
            </p:cNvPr>
            <p:cNvCxnSpPr>
              <a:cxnSpLocks/>
            </p:cNvCxnSpPr>
            <p:nvPr/>
          </p:nvCxnSpPr>
          <p:spPr>
            <a:xfrm>
              <a:off x="2101561" y="4156137"/>
              <a:ext cx="1221573" cy="2618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238B742D-1E41-44E4-85E1-BC905D0B5628}"/>
              </a:ext>
            </a:extLst>
          </p:cNvPr>
          <p:cNvGrpSpPr/>
          <p:nvPr/>
        </p:nvGrpSpPr>
        <p:grpSpPr>
          <a:xfrm>
            <a:off x="7371627" y="2770115"/>
            <a:ext cx="3726766" cy="2690060"/>
            <a:chOff x="7347214" y="2843877"/>
            <a:chExt cx="3726766" cy="2690060"/>
          </a:xfrm>
        </p:grpSpPr>
        <p:sp>
          <p:nvSpPr>
            <p:cNvPr id="139" name="Retângulo Arredondado 20">
              <a:extLst>
                <a:ext uri="{FF2B5EF4-FFF2-40B4-BE49-F238E27FC236}">
                  <a16:creationId xmlns:a16="http://schemas.microsoft.com/office/drawing/2014/main" id="{CB85DEAC-7DF7-425C-AB3D-723E89030050}"/>
                </a:ext>
              </a:extLst>
            </p:cNvPr>
            <p:cNvSpPr/>
            <p:nvPr/>
          </p:nvSpPr>
          <p:spPr>
            <a:xfrm>
              <a:off x="7347214" y="2843877"/>
              <a:ext cx="3726766" cy="2690060"/>
            </a:xfrm>
            <a:prstGeom prst="roundRect">
              <a:avLst>
                <a:gd name="adj" fmla="val 2902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0" name="Retângulo Arredondado 21">
              <a:extLst>
                <a:ext uri="{FF2B5EF4-FFF2-40B4-BE49-F238E27FC236}">
                  <a16:creationId xmlns:a16="http://schemas.microsoft.com/office/drawing/2014/main" id="{F466A5E4-1E92-4A5D-9A60-E2A92DE1C2FA}"/>
                </a:ext>
              </a:extLst>
            </p:cNvPr>
            <p:cNvSpPr/>
            <p:nvPr/>
          </p:nvSpPr>
          <p:spPr>
            <a:xfrm>
              <a:off x="7391679" y="3131453"/>
              <a:ext cx="3639725" cy="2364568"/>
            </a:xfrm>
            <a:prstGeom prst="roundRect">
              <a:avLst>
                <a:gd name="adj" fmla="val 2285"/>
              </a:avLst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1" name="Retângulo Arredondado 22">
              <a:extLst>
                <a:ext uri="{FF2B5EF4-FFF2-40B4-BE49-F238E27FC236}">
                  <a16:creationId xmlns:a16="http://schemas.microsoft.com/office/drawing/2014/main" id="{311C1CD9-F989-41DE-B13C-9E7DAB439490}"/>
                </a:ext>
              </a:extLst>
            </p:cNvPr>
            <p:cNvSpPr/>
            <p:nvPr/>
          </p:nvSpPr>
          <p:spPr>
            <a:xfrm>
              <a:off x="10845974" y="2898341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142" name="Conector reto 141">
              <a:extLst>
                <a:ext uri="{FF2B5EF4-FFF2-40B4-BE49-F238E27FC236}">
                  <a16:creationId xmlns:a16="http://schemas.microsoft.com/office/drawing/2014/main" id="{8D7C3FEC-7445-4941-8E96-82A47095B592}"/>
                </a:ext>
              </a:extLst>
            </p:cNvPr>
            <p:cNvCxnSpPr/>
            <p:nvPr/>
          </p:nvCxnSpPr>
          <p:spPr>
            <a:xfrm flipV="1">
              <a:off x="10892705" y="2943257"/>
              <a:ext cx="86403" cy="8626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to 142">
              <a:extLst>
                <a:ext uri="{FF2B5EF4-FFF2-40B4-BE49-F238E27FC236}">
                  <a16:creationId xmlns:a16="http://schemas.microsoft.com/office/drawing/2014/main" id="{1B3D0AFC-27F6-4A64-9B6E-7BFB9854D812}"/>
                </a:ext>
              </a:extLst>
            </p:cNvPr>
            <p:cNvCxnSpPr/>
            <p:nvPr/>
          </p:nvCxnSpPr>
          <p:spPr>
            <a:xfrm flipH="1" flipV="1">
              <a:off x="10892705" y="2943257"/>
              <a:ext cx="86403" cy="8626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tângulo Arredondado 25">
              <a:extLst>
                <a:ext uri="{FF2B5EF4-FFF2-40B4-BE49-F238E27FC236}">
                  <a16:creationId xmlns:a16="http://schemas.microsoft.com/office/drawing/2014/main" id="{6A1B8C7A-7F6B-4640-B42D-F99483A4E37A}"/>
                </a:ext>
              </a:extLst>
            </p:cNvPr>
            <p:cNvSpPr/>
            <p:nvPr/>
          </p:nvSpPr>
          <p:spPr>
            <a:xfrm>
              <a:off x="10628151" y="2897729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45" name="Retângulo Arredondado 26">
              <a:extLst>
                <a:ext uri="{FF2B5EF4-FFF2-40B4-BE49-F238E27FC236}">
                  <a16:creationId xmlns:a16="http://schemas.microsoft.com/office/drawing/2014/main" id="{651CE59F-0132-4894-8C65-EB5E25D92173}"/>
                </a:ext>
              </a:extLst>
            </p:cNvPr>
            <p:cNvSpPr/>
            <p:nvPr/>
          </p:nvSpPr>
          <p:spPr>
            <a:xfrm>
              <a:off x="10409324" y="2897729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146" name="Conector reto 145">
              <a:extLst>
                <a:ext uri="{FF2B5EF4-FFF2-40B4-BE49-F238E27FC236}">
                  <a16:creationId xmlns:a16="http://schemas.microsoft.com/office/drawing/2014/main" id="{09634602-048A-428D-AA94-22BB770D5F0A}"/>
                </a:ext>
              </a:extLst>
            </p:cNvPr>
            <p:cNvCxnSpPr/>
            <p:nvPr/>
          </p:nvCxnSpPr>
          <p:spPr>
            <a:xfrm flipH="1">
              <a:off x="10450064" y="3013908"/>
              <a:ext cx="913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tângulo 146">
              <a:extLst>
                <a:ext uri="{FF2B5EF4-FFF2-40B4-BE49-F238E27FC236}">
                  <a16:creationId xmlns:a16="http://schemas.microsoft.com/office/drawing/2014/main" id="{29C998FC-E1A9-40C2-9269-A4A458210729}"/>
                </a:ext>
              </a:extLst>
            </p:cNvPr>
            <p:cNvSpPr/>
            <p:nvPr/>
          </p:nvSpPr>
          <p:spPr>
            <a:xfrm>
              <a:off x="10663124" y="2950008"/>
              <a:ext cx="102859" cy="71262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10A2B684-73AD-4FDB-B421-6B2F5B20A43A}"/>
                </a:ext>
              </a:extLst>
            </p:cNvPr>
            <p:cNvSpPr txBox="1"/>
            <p:nvPr/>
          </p:nvSpPr>
          <p:spPr>
            <a:xfrm>
              <a:off x="7347214" y="2862939"/>
              <a:ext cx="827248" cy="274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Aplicação</a:t>
              </a:r>
            </a:p>
          </p:txBody>
        </p:sp>
        <p:sp>
          <p:nvSpPr>
            <p:cNvPr id="149" name="Retângulo 148">
              <a:extLst>
                <a:ext uri="{FF2B5EF4-FFF2-40B4-BE49-F238E27FC236}">
                  <a16:creationId xmlns:a16="http://schemas.microsoft.com/office/drawing/2014/main" id="{7CCAD84B-3D29-4C27-BECD-197183850A44}"/>
                </a:ext>
              </a:extLst>
            </p:cNvPr>
            <p:cNvSpPr/>
            <p:nvPr/>
          </p:nvSpPr>
          <p:spPr>
            <a:xfrm>
              <a:off x="7398277" y="3141684"/>
              <a:ext cx="2799016" cy="1879588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 cmpd="sng">
              <a:solidFill>
                <a:schemeClr val="tx2">
                  <a:lumMod val="10000"/>
                </a:schemeClr>
              </a:solidFill>
              <a:miter lim="800000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Retângulo 149">
              <a:extLst>
                <a:ext uri="{FF2B5EF4-FFF2-40B4-BE49-F238E27FC236}">
                  <a16:creationId xmlns:a16="http://schemas.microsoft.com/office/drawing/2014/main" id="{04ADFEB2-B501-4D28-8D48-B305F0EF91E7}"/>
                </a:ext>
              </a:extLst>
            </p:cNvPr>
            <p:cNvSpPr/>
            <p:nvPr/>
          </p:nvSpPr>
          <p:spPr>
            <a:xfrm>
              <a:off x="8279965" y="4333428"/>
              <a:ext cx="9832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tx2">
                      <a:lumMod val="10000"/>
                    </a:schemeClr>
                  </a:solidFill>
                </a:rPr>
                <a:t>Viewport</a:t>
              </a:r>
            </a:p>
          </p:txBody>
        </p:sp>
        <p:sp>
          <p:nvSpPr>
            <p:cNvPr id="151" name="Retângulo 150">
              <a:extLst>
                <a:ext uri="{FF2B5EF4-FFF2-40B4-BE49-F238E27FC236}">
                  <a16:creationId xmlns:a16="http://schemas.microsoft.com/office/drawing/2014/main" id="{8945026C-9F73-47BE-A5C5-01E25B9E5C91}"/>
                </a:ext>
              </a:extLst>
            </p:cNvPr>
            <p:cNvSpPr/>
            <p:nvPr/>
          </p:nvSpPr>
          <p:spPr>
            <a:xfrm>
              <a:off x="7544405" y="3297993"/>
              <a:ext cx="1643016" cy="1049977"/>
            </a:xfrm>
            <a:prstGeom prst="rect">
              <a:avLst/>
            </a:prstGeom>
            <a:noFill/>
            <a:ln w="1905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177E48C6-B148-4C42-8F19-6938DF624206}"/>
                </a:ext>
              </a:extLst>
            </p:cNvPr>
            <p:cNvSpPr/>
            <p:nvPr/>
          </p:nvSpPr>
          <p:spPr>
            <a:xfrm>
              <a:off x="9140781" y="5029991"/>
              <a:ext cx="11462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Backbuffer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7" name="Modelo 3D 156" descr="Cilindro Vermelho">
                  <a:extLst>
                    <a:ext uri="{FF2B5EF4-FFF2-40B4-BE49-F238E27FC236}">
                      <a16:creationId xmlns:a16="http://schemas.microsoft.com/office/drawing/2014/main" id="{3167CEE6-2F6E-4CA5-885D-7B55B9D09A1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31746854"/>
                    </p:ext>
                  </p:extLst>
                </p:nvPr>
              </p:nvGraphicFramePr>
              <p:xfrm rot="1115485">
                <a:off x="8685366" y="3666106"/>
                <a:ext cx="399690" cy="685184"/>
              </p:xfrm>
              <a:graphic>
                <a:graphicData uri="http://schemas.microsoft.com/office/drawing/2017/model3d">
                  <am3d:model3d r:embed="rId7">
                    <am3d:spPr>
                      <a:xfrm rot="1115485">
                        <a:off x="0" y="0"/>
                        <a:ext cx="399690" cy="68518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380031" ay="-2872823" az="-1048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70421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7" name="Modelo 3D 156" descr="Cilindro Vermelho">
                  <a:extLst>
                    <a:ext uri="{FF2B5EF4-FFF2-40B4-BE49-F238E27FC236}">
                      <a16:creationId xmlns:a16="http://schemas.microsoft.com/office/drawing/2014/main" id="{3167CEE6-2F6E-4CA5-885D-7B55B9D09A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115485">
                  <a:off x="8709779" y="3592344"/>
                  <a:ext cx="399690" cy="68518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8" name="Modelo 3D 157" descr="Cone Vermelho">
                  <a:extLst>
                    <a:ext uri="{FF2B5EF4-FFF2-40B4-BE49-F238E27FC236}">
                      <a16:creationId xmlns:a16="http://schemas.microsoft.com/office/drawing/2014/main" id="{8C81D658-340D-4A6D-938B-D87904092ED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9426545"/>
                    </p:ext>
                  </p:extLst>
                </p:nvPr>
              </p:nvGraphicFramePr>
              <p:xfrm rot="20551575">
                <a:off x="7522655" y="3687113"/>
                <a:ext cx="508950" cy="414700"/>
              </p:xfrm>
              <a:graphic>
                <a:graphicData uri="http://schemas.microsoft.com/office/drawing/2017/model3d">
                  <am3d:model3d r:embed="rId9">
                    <am3d:spPr>
                      <a:xfrm rot="20551575">
                        <a:off x="0" y="0"/>
                        <a:ext cx="508950" cy="414700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21312" ay="-1837097" az="10236929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73515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8" name="Modelo 3D 157" descr="Cone Vermelho">
                  <a:extLst>
                    <a:ext uri="{FF2B5EF4-FFF2-40B4-BE49-F238E27FC236}">
                      <a16:creationId xmlns:a16="http://schemas.microsoft.com/office/drawing/2014/main" id="{8C81D658-340D-4A6D-938B-D87904092ED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20551575">
                  <a:off x="7547068" y="3613351"/>
                  <a:ext cx="508950" cy="414700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9" name="Modelo 3D 158" descr="Cubo Vermelho">
                  <a:extLst>
                    <a:ext uri="{FF2B5EF4-FFF2-40B4-BE49-F238E27FC236}">
                      <a16:creationId xmlns:a16="http://schemas.microsoft.com/office/drawing/2014/main" id="{C5CEBE50-0FD0-43AC-912E-907FC7BB917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05189120"/>
                    </p:ext>
                  </p:extLst>
                </p:nvPr>
              </p:nvGraphicFramePr>
              <p:xfrm rot="251581">
                <a:off x="8145523" y="3359432"/>
                <a:ext cx="501888" cy="536319"/>
              </p:xfrm>
              <a:graphic>
                <a:graphicData uri="http://schemas.microsoft.com/office/drawing/2017/model3d">
                  <am3d:model3d r:embed="rId11">
                    <am3d:spPr>
                      <a:xfrm rot="251581">
                        <a:off x="0" y="0"/>
                        <a:ext cx="501888" cy="536319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73977" ay="3621678" az="2533213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583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9" name="Modelo 3D 158" descr="Cubo Vermelho">
                  <a:extLst>
                    <a:ext uri="{FF2B5EF4-FFF2-40B4-BE49-F238E27FC236}">
                      <a16:creationId xmlns:a16="http://schemas.microsoft.com/office/drawing/2014/main" id="{C5CEBE50-0FD0-43AC-912E-907FC7BB91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51581">
                  <a:off x="8169936" y="3285670"/>
                  <a:ext cx="501888" cy="536319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7B04641E-C06A-4835-B9F6-CCE6C3E6A5CD}"/>
              </a:ext>
            </a:extLst>
          </p:cNvPr>
          <p:cNvSpPr txBox="1"/>
          <p:nvPr/>
        </p:nvSpPr>
        <p:spPr>
          <a:xfrm>
            <a:off x="7786269" y="5590103"/>
            <a:ext cx="289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O hardware vai transformar os vértices para a viewport</a:t>
            </a:r>
          </a:p>
        </p:txBody>
      </p:sp>
    </p:spTree>
    <p:extLst>
      <p:ext uri="{BB962C8B-B14F-4D97-AF65-F5344CB8AC3E}">
        <p14:creationId xmlns:p14="http://schemas.microsoft.com/office/powerpoint/2010/main" val="40696930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48003E-5D86-4CE8-BA8C-B69F95FE5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biblioteca </a:t>
            </a:r>
            <a:r>
              <a:rPr lang="pt-BR" b="1" dirty="0"/>
              <a:t>DirectX </a:t>
            </a:r>
            <a:r>
              <a:rPr lang="pt-BR" b="1" dirty="0" err="1"/>
              <a:t>Math</a:t>
            </a:r>
            <a:r>
              <a:rPr lang="pt-BR" dirty="0"/>
              <a:t> possui uma função para criar uma </a:t>
            </a:r>
            <a:br>
              <a:rPr lang="pt-BR" dirty="0"/>
            </a:br>
            <a:r>
              <a:rPr lang="pt-BR" dirty="0">
                <a:solidFill>
                  <a:schemeClr val="accent3"/>
                </a:solidFill>
              </a:rPr>
              <a:t>matriz de projeção</a:t>
            </a:r>
            <a:r>
              <a:rPr lang="pt-BR" dirty="0">
                <a:solidFill>
                  <a:schemeClr val="accent1"/>
                </a:solidFill>
              </a:rPr>
              <a:t> perspectiva</a:t>
            </a:r>
            <a:r>
              <a:rPr lang="pt-BR" dirty="0"/>
              <a:t>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Exemplo</a:t>
            </a:r>
            <a:r>
              <a:rPr lang="pt-BR" dirty="0"/>
              <a:t>: ângulo vertical de 45º, plano próximo em 1 e distante em 100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509E3B-04D1-42CE-B086-80D8811C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Matriz de Projeção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50B5C9-D681-4891-B6E9-29EB79790BB3}"/>
              </a:ext>
            </a:extLst>
          </p:cNvPr>
          <p:cNvSpPr txBox="1"/>
          <p:nvPr/>
        </p:nvSpPr>
        <p:spPr>
          <a:xfrm>
            <a:off x="945660" y="2858586"/>
            <a:ext cx="91049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retorna a matriz de projeção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XMMatrixPerspectiveFovLH</a:t>
            </a:r>
            <a:r>
              <a:rPr lang="pt-BR" sz="1600" dirty="0">
                <a:latin typeface="Consolas" panose="020B0609020204030204" pitchFamily="49" charset="0"/>
              </a:rPr>
              <a:t>(</a:t>
            </a:r>
            <a:br>
              <a:rPr lang="pt-BR" sz="1600" dirty="0">
                <a:latin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FovAngleY</a:t>
            </a:r>
            <a:r>
              <a:rPr lang="pt-BR" sz="1600" dirty="0">
                <a:latin typeface="Consolas" panose="020B0609020204030204" pitchFamily="49" charset="0"/>
              </a:rPr>
              <a:t>,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ângulo do campo de visão vertical em radianos</a:t>
            </a:r>
          </a:p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</a:rPr>
              <a:t> Aspect,   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proporção da tela = largura / altura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NearZ</a:t>
            </a:r>
            <a:r>
              <a:rPr lang="pt-BR" sz="1600" dirty="0">
                <a:latin typeface="Consolas" panose="020B0609020204030204" pitchFamily="49" charset="0"/>
              </a:rPr>
              <a:t>,    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distância para o plano próximo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FarZ</a:t>
            </a:r>
            <a:r>
              <a:rPr lang="pt-BR" sz="1600" dirty="0">
                <a:latin typeface="Consolas" panose="020B0609020204030204" pitchFamily="49" charset="0"/>
              </a:rPr>
              <a:t>);    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distância para o plano distante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0482969-670B-4F1B-9F63-43E035A0D6D6}"/>
              </a:ext>
            </a:extLst>
          </p:cNvPr>
          <p:cNvSpPr txBox="1"/>
          <p:nvPr/>
        </p:nvSpPr>
        <p:spPr>
          <a:xfrm>
            <a:off x="945660" y="5324020"/>
            <a:ext cx="9788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</a:t>
            </a:r>
            <a:r>
              <a:rPr lang="pt-BR" sz="1600" dirty="0">
                <a:latin typeface="Consolas" panose="020B0609020204030204" pitchFamily="49" charset="0"/>
              </a:rPr>
              <a:t> P =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XMMatrixPerspectiveFovLH</a:t>
            </a:r>
            <a:r>
              <a:rPr lang="pt-BR" sz="1600" dirty="0">
                <a:latin typeface="Consolas" panose="020B0609020204030204" pitchFamily="49" charset="0"/>
              </a:rPr>
              <a:t>(45.0f * </a:t>
            </a:r>
            <a:r>
              <a:rPr lang="pt-B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XM_PI</a:t>
            </a:r>
            <a:r>
              <a:rPr lang="pt-BR" sz="1600" dirty="0">
                <a:latin typeface="Consolas" panose="020B0609020204030204" pitchFamily="49" charset="0"/>
              </a:rPr>
              <a:t> / 180.0f, </a:t>
            </a:r>
            <a:br>
              <a:rPr lang="pt-BR" sz="1600" dirty="0">
                <a:latin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</a:rPr>
              <a:t>                                      </a:t>
            </a:r>
            <a:r>
              <a:rPr lang="pt-BR" sz="1600" dirty="0" err="1">
                <a:latin typeface="Consolas" panose="020B0609020204030204" pitchFamily="49" charset="0"/>
              </a:rPr>
              <a:t>window</a:t>
            </a:r>
            <a:r>
              <a:rPr lang="pt-BR" sz="1600" dirty="0">
                <a:latin typeface="Consolas" panose="020B0609020204030204" pitchFamily="49" charset="0"/>
              </a:rPr>
              <a:t>-&gt;</a:t>
            </a:r>
            <a:r>
              <a: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AspectRatio</a:t>
            </a:r>
            <a:r>
              <a:rPr lang="pt-BR" sz="1600" dirty="0">
                <a:latin typeface="Consolas" panose="020B0609020204030204" pitchFamily="49" charset="0"/>
              </a:rPr>
              <a:t>(),</a:t>
            </a:r>
            <a:br>
              <a:rPr lang="pt-BR" sz="1600" dirty="0">
                <a:latin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</a:rPr>
              <a:t>                                      1.0f, 100.0f);</a:t>
            </a:r>
            <a:endParaRPr lang="pt-BR" sz="1600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D92682D-5AFB-453C-B372-1314A40487B0}"/>
              </a:ext>
            </a:extLst>
          </p:cNvPr>
          <p:cNvGrpSpPr/>
          <p:nvPr/>
        </p:nvGrpSpPr>
        <p:grpSpPr>
          <a:xfrm>
            <a:off x="11695465" y="6386070"/>
            <a:ext cx="496535" cy="471930"/>
            <a:chOff x="11691257" y="6381328"/>
            <a:chExt cx="496535" cy="471930"/>
          </a:xfrm>
        </p:grpSpPr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8187E15D-AAF5-4228-87AF-3E5BCAD876C2}"/>
                </a:ext>
              </a:extLst>
            </p:cNvPr>
            <p:cNvSpPr/>
            <p:nvPr/>
          </p:nvSpPr>
          <p:spPr>
            <a:xfrm>
              <a:off x="11691257" y="6381328"/>
              <a:ext cx="496534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D036B08-9E19-44C3-92C8-4E4E726A07E3}"/>
                </a:ext>
              </a:extLst>
            </p:cNvPr>
            <p:cNvSpPr/>
            <p:nvPr/>
          </p:nvSpPr>
          <p:spPr>
            <a:xfrm>
              <a:off x="11877676" y="6545481"/>
              <a:ext cx="310116" cy="30777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marL="68580" indent="0" algn="ctr">
                <a:buNone/>
              </a:pPr>
              <a:r>
                <a:rPr lang="pt-BR" sz="200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450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68DBA-B4C6-42C1-8ECE-3295E089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CC4DA7-78EA-4B4E-B927-322B57EA5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</a:t>
            </a:r>
            <a:r>
              <a:rPr lang="pt-BR" dirty="0">
                <a:solidFill>
                  <a:schemeClr val="accent3"/>
                </a:solidFill>
              </a:rPr>
              <a:t>desenhar</a:t>
            </a:r>
            <a:r>
              <a:rPr lang="pt-BR" dirty="0"/>
              <a:t> uma </a:t>
            </a:r>
            <a:r>
              <a:rPr lang="pt-BR" dirty="0">
                <a:solidFill>
                  <a:schemeClr val="accent1"/>
                </a:solidFill>
              </a:rPr>
              <a:t>cena 3D</a:t>
            </a:r>
            <a:r>
              <a:rPr lang="pt-BR" dirty="0"/>
              <a:t> no computador:</a:t>
            </a:r>
          </a:p>
          <a:p>
            <a:pPr lvl="1"/>
            <a:r>
              <a:rPr lang="pt-BR" dirty="0"/>
              <a:t>Aplicamos uma sequência de </a:t>
            </a:r>
            <a:r>
              <a:rPr lang="pt-BR" b="1" dirty="0"/>
              <a:t>transformações</a:t>
            </a:r>
            <a:r>
              <a:rPr lang="pt-BR" dirty="0"/>
              <a:t> W = SRT </a:t>
            </a:r>
            <a:br>
              <a:rPr lang="pt-BR" dirty="0"/>
            </a:br>
            <a:r>
              <a:rPr lang="pt-BR" dirty="0"/>
              <a:t>para trazer os objetos para as </a:t>
            </a:r>
            <a:r>
              <a:rPr lang="pt-BR" dirty="0">
                <a:solidFill>
                  <a:schemeClr val="accent2"/>
                </a:solidFill>
              </a:rPr>
              <a:t>coordenadas do mundo</a:t>
            </a:r>
          </a:p>
          <a:p>
            <a:pPr lvl="1"/>
            <a:r>
              <a:rPr lang="pt-BR" dirty="0"/>
              <a:t>Posicionamos uma </a:t>
            </a:r>
            <a:r>
              <a:rPr lang="pt-BR" b="1" dirty="0"/>
              <a:t>câmera</a:t>
            </a:r>
            <a:r>
              <a:rPr lang="pt-BR" dirty="0"/>
              <a:t> nesse mundo virtual</a:t>
            </a:r>
          </a:p>
          <a:p>
            <a:pPr lvl="2"/>
            <a:r>
              <a:rPr lang="pt-BR" dirty="0"/>
              <a:t>Usamos uma matriz para trazer os objetos para as </a:t>
            </a:r>
            <a:r>
              <a:rPr lang="pt-BR" dirty="0">
                <a:solidFill>
                  <a:schemeClr val="accent2"/>
                </a:solidFill>
              </a:rPr>
              <a:t>coordenadas da câmera</a:t>
            </a:r>
          </a:p>
          <a:p>
            <a:pPr lvl="2"/>
            <a:r>
              <a:rPr lang="pt-BR" dirty="0"/>
              <a:t>Essa </a:t>
            </a:r>
            <a:r>
              <a:rPr lang="pt-BR" dirty="0">
                <a:solidFill>
                  <a:schemeClr val="accent2"/>
                </a:solidFill>
              </a:rPr>
              <a:t>matriz de visualização</a:t>
            </a:r>
            <a:r>
              <a:rPr lang="pt-BR" dirty="0"/>
              <a:t> pode ser obtida a partir da posição da câmera, </a:t>
            </a:r>
            <a:br>
              <a:rPr lang="pt-BR" dirty="0"/>
            </a:br>
            <a:r>
              <a:rPr lang="pt-BR" dirty="0"/>
              <a:t>seu ponto focal (alvo) e sua direção “para cima”</a:t>
            </a:r>
          </a:p>
          <a:p>
            <a:pPr lvl="1"/>
            <a:r>
              <a:rPr lang="pt-BR" dirty="0"/>
              <a:t>Fazemos a </a:t>
            </a:r>
            <a:r>
              <a:rPr lang="pt-BR" b="1" dirty="0"/>
              <a:t>projeção</a:t>
            </a:r>
            <a:r>
              <a:rPr lang="pt-BR" dirty="0"/>
              <a:t> dos vértices em uma </a:t>
            </a:r>
            <a:r>
              <a:rPr lang="pt-BR" dirty="0">
                <a:solidFill>
                  <a:schemeClr val="accent2"/>
                </a:solidFill>
              </a:rPr>
              <a:t>janela de projeção </a:t>
            </a:r>
            <a:r>
              <a:rPr lang="pt-BR" dirty="0"/>
              <a:t>2x2</a:t>
            </a:r>
            <a:endParaRPr lang="pt-BR" dirty="0">
              <a:solidFill>
                <a:schemeClr val="accent2"/>
              </a:solidFill>
            </a:endParaRPr>
          </a:p>
          <a:p>
            <a:pPr lvl="2"/>
            <a:r>
              <a:rPr lang="pt-BR" dirty="0"/>
              <a:t>O resultado é ajustado para a escala correta e desenhado no backbuffer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754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B6F58-AF8A-6B4E-BF03-93FDCD72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0E9FF-4692-8B47-9CC1-397912BB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Colocar um </a:t>
            </a:r>
            <a:r>
              <a:rPr lang="pt-BR" dirty="0">
                <a:solidFill>
                  <a:schemeClr val="accent3"/>
                </a:solidFill>
              </a:rPr>
              <a:t>objeto na cena </a:t>
            </a:r>
            <a:r>
              <a:rPr lang="pt-BR" dirty="0"/>
              <a:t>requer </a:t>
            </a:r>
            <a:r>
              <a:rPr lang="pt-BR" dirty="0">
                <a:solidFill>
                  <a:schemeClr val="accent1"/>
                </a:solidFill>
              </a:rPr>
              <a:t>transformar coordenadas</a:t>
            </a:r>
            <a:endParaRPr lang="pt-BR" dirty="0">
              <a:solidFill>
                <a:schemeClr val="accent2"/>
              </a:solidFill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1D01F0E6-450A-9747-9113-175930510867}"/>
              </a:ext>
            </a:extLst>
          </p:cNvPr>
          <p:cNvGrpSpPr/>
          <p:nvPr/>
        </p:nvGrpSpPr>
        <p:grpSpPr>
          <a:xfrm>
            <a:off x="908488" y="3019977"/>
            <a:ext cx="4615807" cy="2732460"/>
            <a:chOff x="789953" y="3003043"/>
            <a:chExt cx="4615807" cy="273246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66B0E798-A2BE-3145-85EE-57DCF49E5270}"/>
                </a:ext>
              </a:extLst>
            </p:cNvPr>
            <p:cNvGrpSpPr/>
            <p:nvPr/>
          </p:nvGrpSpPr>
          <p:grpSpPr>
            <a:xfrm>
              <a:off x="2431210" y="3003043"/>
              <a:ext cx="1322576" cy="1190560"/>
              <a:chOff x="3424296" y="4038600"/>
              <a:chExt cx="1322576" cy="1190560"/>
            </a:xfrm>
          </p:grpSpPr>
          <p:cxnSp>
            <p:nvCxnSpPr>
              <p:cNvPr id="5" name="Conector de Seta Reta 4">
                <a:extLst>
                  <a:ext uri="{FF2B5EF4-FFF2-40B4-BE49-F238E27FC236}">
                    <a16:creationId xmlns:a16="http://schemas.microsoft.com/office/drawing/2014/main" id="{6CEE192C-15EB-DA4E-881E-D6EA6EBDF6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4296" y="4850677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de Seta Reta 5">
                <a:extLst>
                  <a:ext uri="{FF2B5EF4-FFF2-40B4-BE49-F238E27FC236}">
                    <a16:creationId xmlns:a16="http://schemas.microsoft.com/office/drawing/2014/main" id="{4647DF73-F9D3-0C4B-ABC4-0DFC0EF9C2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1005" y="4835187"/>
                <a:ext cx="795867" cy="1549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de Seta Reta 6">
                <a:extLst>
                  <a:ext uri="{FF2B5EF4-FFF2-40B4-BE49-F238E27FC236}">
                    <a16:creationId xmlns:a16="http://schemas.microsoft.com/office/drawing/2014/main" id="{0BE62C0C-345D-A446-AA21-9F50123B7C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2565" y="4038600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1F8A6462-EDC7-7943-AF44-02A485E21782}"/>
                </a:ext>
              </a:extLst>
            </p:cNvPr>
            <p:cNvGrpSpPr/>
            <p:nvPr/>
          </p:nvGrpSpPr>
          <p:grpSpPr>
            <a:xfrm rot="20973024">
              <a:off x="4083184" y="3347740"/>
              <a:ext cx="1322576" cy="1190560"/>
              <a:chOff x="6580057" y="3412297"/>
              <a:chExt cx="1322576" cy="1190560"/>
            </a:xfrm>
          </p:grpSpPr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9134D4EF-FE7D-D74C-9A2A-E69639BBAA84}"/>
                  </a:ext>
                </a:extLst>
              </p:cNvPr>
              <p:cNvGrpSpPr/>
              <p:nvPr/>
            </p:nvGrpSpPr>
            <p:grpSpPr>
              <a:xfrm rot="1941968">
                <a:off x="6580057" y="3412297"/>
                <a:ext cx="1322576" cy="1190560"/>
                <a:chOff x="3424296" y="4038600"/>
                <a:chExt cx="1322576" cy="1190560"/>
              </a:xfrm>
            </p:grpSpPr>
            <p:cxnSp>
              <p:nvCxnSpPr>
                <p:cNvPr id="44" name="Conector de Seta Reta 43">
                  <a:extLst>
                    <a:ext uri="{FF2B5EF4-FFF2-40B4-BE49-F238E27FC236}">
                      <a16:creationId xmlns:a16="http://schemas.microsoft.com/office/drawing/2014/main" id="{60496EF0-3C62-CB4F-A017-509FB83997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24296" y="4850677"/>
                  <a:ext cx="526709" cy="378483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 de Seta Reta 44">
                  <a:extLst>
                    <a:ext uri="{FF2B5EF4-FFF2-40B4-BE49-F238E27FC236}">
                      <a16:creationId xmlns:a16="http://schemas.microsoft.com/office/drawing/2014/main" id="{BE463EB9-062E-7540-90ED-6A3C6EB70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1005" y="4835187"/>
                  <a:ext cx="795867" cy="15490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de Seta Reta 45">
                  <a:extLst>
                    <a:ext uri="{FF2B5EF4-FFF2-40B4-BE49-F238E27FC236}">
                      <a16:creationId xmlns:a16="http://schemas.microsoft.com/office/drawing/2014/main" id="{B7F5BBE6-A153-1F47-9940-38276A1A9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2565" y="4038600"/>
                  <a:ext cx="0" cy="804334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0" name="Modelo 3D 39" descr="Cilindro Vermelho">
                    <a:extLst>
                      <a:ext uri="{FF2B5EF4-FFF2-40B4-BE49-F238E27FC236}">
                        <a16:creationId xmlns:a16="http://schemas.microsoft.com/office/drawing/2014/main" id="{57101657-DD67-D242-9349-327611411EC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93008514"/>
                      </p:ext>
                    </p:extLst>
                  </p:nvPr>
                </p:nvGraphicFramePr>
                <p:xfrm rot="1742461">
                  <a:off x="6899510" y="3676176"/>
                  <a:ext cx="490526" cy="656470"/>
                </p:xfrm>
                <a:graphic>
                  <a:graphicData uri="http://schemas.microsoft.com/office/drawing/2017/model3d">
                    <am3d:model3d r:embed="rId3">
                      <am3d:spPr>
                        <a:xfrm rot="1115485">
                          <a:off x="0" y="0"/>
                          <a:ext cx="490526" cy="656470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6278280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59681" d="1000000"/>
                        <am3d:preTrans dx="22" dy="-18000000" dz="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400003" ay="-3600001" az="-5400004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79516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0" name="Modelo 3D 39" descr="Cilindro Vermelho">
                    <a:extLst>
                      <a:ext uri="{FF2B5EF4-FFF2-40B4-BE49-F238E27FC236}">
                        <a16:creationId xmlns:a16="http://schemas.microsoft.com/office/drawing/2014/main" id="{57101657-DD67-D242-9349-327611411EC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115485">
                    <a:off x="4522199" y="3646121"/>
                    <a:ext cx="490526" cy="656470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EAE07D80-FAA6-AA47-855E-7FC9BE84DFEF}"/>
                </a:ext>
              </a:extLst>
            </p:cNvPr>
            <p:cNvGrpSpPr/>
            <p:nvPr/>
          </p:nvGrpSpPr>
          <p:grpSpPr>
            <a:xfrm>
              <a:off x="789953" y="3177976"/>
              <a:ext cx="1322576" cy="1190560"/>
              <a:chOff x="1218813" y="3196051"/>
              <a:chExt cx="1322576" cy="1190560"/>
            </a:xfrm>
          </p:grpSpPr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7F77E5EB-3CB3-3A4F-80EA-7F4A76F8B964}"/>
                  </a:ext>
                </a:extLst>
              </p:cNvPr>
              <p:cNvGrpSpPr/>
              <p:nvPr/>
            </p:nvGrpSpPr>
            <p:grpSpPr>
              <a:xfrm rot="20864203">
                <a:off x="1218813" y="3196051"/>
                <a:ext cx="1322576" cy="1190560"/>
                <a:chOff x="3424296" y="4038600"/>
                <a:chExt cx="1322576" cy="1190560"/>
              </a:xfrm>
            </p:grpSpPr>
            <p:cxnSp>
              <p:nvCxnSpPr>
                <p:cNvPr id="48" name="Conector de Seta Reta 47">
                  <a:extLst>
                    <a:ext uri="{FF2B5EF4-FFF2-40B4-BE49-F238E27FC236}">
                      <a16:creationId xmlns:a16="http://schemas.microsoft.com/office/drawing/2014/main" id="{6AE8C682-28D7-8142-B091-7DFC36247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24296" y="4850677"/>
                  <a:ext cx="526709" cy="378483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de Seta Reta 48">
                  <a:extLst>
                    <a:ext uri="{FF2B5EF4-FFF2-40B4-BE49-F238E27FC236}">
                      <a16:creationId xmlns:a16="http://schemas.microsoft.com/office/drawing/2014/main" id="{B810C27F-B754-6940-8766-457B5F3B1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1005" y="4835187"/>
                  <a:ext cx="795867" cy="15490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ector de Seta Reta 49">
                  <a:extLst>
                    <a:ext uri="{FF2B5EF4-FFF2-40B4-BE49-F238E27FC236}">
                      <a16:creationId xmlns:a16="http://schemas.microsoft.com/office/drawing/2014/main" id="{577BFCFA-A21F-7540-B69F-69A001DC70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2565" y="4038600"/>
                  <a:ext cx="0" cy="804334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1" name="Modelo 3D 40" descr="Cone Vermelho">
                    <a:extLst>
                      <a:ext uri="{FF2B5EF4-FFF2-40B4-BE49-F238E27FC236}">
                        <a16:creationId xmlns:a16="http://schemas.microsoft.com/office/drawing/2014/main" id="{1DD58836-A6C1-044A-95CC-7133ECDB33A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660240842"/>
                      </p:ext>
                    </p:extLst>
                  </p:nvPr>
                </p:nvGraphicFramePr>
                <p:xfrm rot="20551575">
                  <a:off x="1416254" y="3576317"/>
                  <a:ext cx="761155" cy="656991"/>
                </p:xfrm>
                <a:graphic>
                  <a:graphicData uri="http://schemas.microsoft.com/office/drawing/2017/model3d">
                    <am3d:model3d r:embed="rId5">
                      <am3d:spPr>
                        <a:xfrm rot="20551575">
                          <a:off x="0" y="0"/>
                          <a:ext cx="761155" cy="656991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79877068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704480" d="1000000"/>
                        <am3d:preTrans dx="2" dy="-16922770" dz="-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00000" ay="10800000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12270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1" name="Modelo 3D 40" descr="Cone Vermelho">
                    <a:extLst>
                      <a:ext uri="{FF2B5EF4-FFF2-40B4-BE49-F238E27FC236}">
                        <a16:creationId xmlns:a16="http://schemas.microsoft.com/office/drawing/2014/main" id="{1DD58836-A6C1-044A-95CC-7133ECDB33A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rot="20551575">
                    <a:off x="1105929" y="3575176"/>
                    <a:ext cx="761155" cy="656991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4ABABDF6-982B-3B48-A453-B534F8CEED38}"/>
                </a:ext>
              </a:extLst>
            </p:cNvPr>
            <p:cNvGrpSpPr/>
            <p:nvPr/>
          </p:nvGrpSpPr>
          <p:grpSpPr>
            <a:xfrm>
              <a:off x="2813505" y="4596080"/>
              <a:ext cx="847858" cy="1139423"/>
              <a:chOff x="4865279" y="4776868"/>
              <a:chExt cx="847858" cy="1139423"/>
            </a:xfrm>
          </p:grpSpPr>
          <p:grpSp>
            <p:nvGrpSpPr>
              <p:cNvPr id="51" name="Agrupar 50">
                <a:extLst>
                  <a:ext uri="{FF2B5EF4-FFF2-40B4-BE49-F238E27FC236}">
                    <a16:creationId xmlns:a16="http://schemas.microsoft.com/office/drawing/2014/main" id="{B60C25B0-C820-E946-8427-740A4A82AAAA}"/>
                  </a:ext>
                </a:extLst>
              </p:cNvPr>
              <p:cNvGrpSpPr/>
              <p:nvPr/>
            </p:nvGrpSpPr>
            <p:grpSpPr>
              <a:xfrm rot="770111">
                <a:off x="4939788" y="4776868"/>
                <a:ext cx="773349" cy="1139423"/>
                <a:chOff x="3314229" y="4072049"/>
                <a:chExt cx="773349" cy="1139423"/>
              </a:xfrm>
            </p:grpSpPr>
            <p:cxnSp>
              <p:nvCxnSpPr>
                <p:cNvPr id="52" name="Conector de Seta Reta 51">
                  <a:extLst>
                    <a:ext uri="{FF2B5EF4-FFF2-40B4-BE49-F238E27FC236}">
                      <a16:creationId xmlns:a16="http://schemas.microsoft.com/office/drawing/2014/main" id="{078FD7C3-967A-7A42-A057-B9204A139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829889" flipH="1">
                  <a:off x="3369883" y="4916041"/>
                  <a:ext cx="621705" cy="295431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de Seta Reta 52">
                  <a:extLst>
                    <a:ext uri="{FF2B5EF4-FFF2-40B4-BE49-F238E27FC236}">
                      <a16:creationId xmlns:a16="http://schemas.microsoft.com/office/drawing/2014/main" id="{E8642DCF-48ED-FA40-908B-2B756915F9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314229" y="4562914"/>
                  <a:ext cx="636776" cy="287763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de Seta Reta 53">
                  <a:extLst>
                    <a:ext uri="{FF2B5EF4-FFF2-40B4-BE49-F238E27FC236}">
                      <a16:creationId xmlns:a16="http://schemas.microsoft.com/office/drawing/2014/main" id="{D776B413-864A-3946-BB13-836FD450C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829889" flipV="1">
                  <a:off x="3865856" y="4072049"/>
                  <a:ext cx="221722" cy="755699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2" name="Modelo 3D 41" descr="Cubo Vermelho">
                    <a:extLst>
                      <a:ext uri="{FF2B5EF4-FFF2-40B4-BE49-F238E27FC236}">
                        <a16:creationId xmlns:a16="http://schemas.microsoft.com/office/drawing/2014/main" id="{18F29869-D129-3E49-857F-93FA3E7CA50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540363890"/>
                      </p:ext>
                    </p:extLst>
                  </p:nvPr>
                </p:nvGraphicFramePr>
                <p:xfrm rot="251581">
                  <a:off x="4865279" y="4961853"/>
                  <a:ext cx="761273" cy="831629"/>
                </p:xfrm>
                <a:graphic>
                  <a:graphicData uri="http://schemas.microsoft.com/office/drawing/2017/model3d">
                    <am3d:model3d r:embed="rId7">
                      <am3d:spPr>
                        <a:xfrm rot="251581">
                          <a:off x="0" y="0"/>
                          <a:ext cx="761273" cy="831629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334386" ay="1588544" az="1187351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84763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2" name="Modelo 3D 41" descr="Cubo Vermelho">
                    <a:extLst>
                      <a:ext uri="{FF2B5EF4-FFF2-40B4-BE49-F238E27FC236}">
                        <a16:creationId xmlns:a16="http://schemas.microsoft.com/office/drawing/2014/main" id="{18F29869-D129-3E49-857F-93FA3E7CA50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251581">
                    <a:off x="2932040" y="4797999"/>
                    <a:ext cx="761273" cy="831629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</p:grpSp>
        <p:sp>
          <p:nvSpPr>
            <p:cNvPr id="62" name="Forma Livre 61">
              <a:extLst>
                <a:ext uri="{FF2B5EF4-FFF2-40B4-BE49-F238E27FC236}">
                  <a16:creationId xmlns:a16="http://schemas.microsoft.com/office/drawing/2014/main" id="{C9DF543F-55A5-354C-93F3-7F7F6CE196ED}"/>
                </a:ext>
              </a:extLst>
            </p:cNvPr>
            <p:cNvSpPr/>
            <p:nvPr/>
          </p:nvSpPr>
          <p:spPr>
            <a:xfrm rot="20811553">
              <a:off x="3336489" y="3381282"/>
              <a:ext cx="897466" cy="380375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Forma Livre 62">
              <a:extLst>
                <a:ext uri="{FF2B5EF4-FFF2-40B4-BE49-F238E27FC236}">
                  <a16:creationId xmlns:a16="http://schemas.microsoft.com/office/drawing/2014/main" id="{5F943AD9-EC3B-A64A-AE38-95560E0790A4}"/>
                </a:ext>
              </a:extLst>
            </p:cNvPr>
            <p:cNvSpPr/>
            <p:nvPr/>
          </p:nvSpPr>
          <p:spPr>
            <a:xfrm rot="3430410">
              <a:off x="2788051" y="4245201"/>
              <a:ext cx="685073" cy="305674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 63">
              <a:extLst>
                <a:ext uri="{FF2B5EF4-FFF2-40B4-BE49-F238E27FC236}">
                  <a16:creationId xmlns:a16="http://schemas.microsoft.com/office/drawing/2014/main" id="{370582E5-4B31-244F-BF95-30094AA8F492}"/>
                </a:ext>
              </a:extLst>
            </p:cNvPr>
            <p:cNvSpPr/>
            <p:nvPr/>
          </p:nvSpPr>
          <p:spPr>
            <a:xfrm rot="2050505" flipH="1">
              <a:off x="1722454" y="3392444"/>
              <a:ext cx="862328" cy="462311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08770785-8F3D-F84D-A566-C4F89D22A92A}"/>
                </a:ext>
              </a:extLst>
            </p:cNvPr>
            <p:cNvSpPr txBox="1"/>
            <p:nvPr/>
          </p:nvSpPr>
          <p:spPr>
            <a:xfrm>
              <a:off x="1874678" y="300304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W</a:t>
              </a:r>
              <a:r>
                <a:rPr lang="pt-BR" sz="1400" baseline="-25000" dirty="0"/>
                <a:t>1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7D65AEFD-FE89-7042-93B8-CAC6ADC09B76}"/>
                </a:ext>
              </a:extLst>
            </p:cNvPr>
            <p:cNvSpPr txBox="1"/>
            <p:nvPr/>
          </p:nvSpPr>
          <p:spPr>
            <a:xfrm>
              <a:off x="3683885" y="3032198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W</a:t>
              </a:r>
              <a:r>
                <a:rPr lang="pt-BR" sz="1400" baseline="-25000" dirty="0"/>
                <a:t>2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F5924F97-82B9-064E-AFA1-4131CC68AA83}"/>
                </a:ext>
              </a:extLst>
            </p:cNvPr>
            <p:cNvSpPr txBox="1"/>
            <p:nvPr/>
          </p:nvSpPr>
          <p:spPr>
            <a:xfrm>
              <a:off x="2834717" y="429169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W</a:t>
              </a:r>
              <a:r>
                <a:rPr lang="pt-BR" sz="1400" baseline="-25000" dirty="0"/>
                <a:t>3</a:t>
              </a:r>
            </a:p>
          </p:txBody>
        </p: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8B57C72E-19DE-A040-BCE2-A7CA2777A02D}"/>
              </a:ext>
            </a:extLst>
          </p:cNvPr>
          <p:cNvGrpSpPr/>
          <p:nvPr/>
        </p:nvGrpSpPr>
        <p:grpSpPr>
          <a:xfrm>
            <a:off x="6969504" y="2662727"/>
            <a:ext cx="3906796" cy="2991987"/>
            <a:chOff x="6503837" y="2645793"/>
            <a:chExt cx="3906796" cy="2991987"/>
          </a:xfrm>
        </p:grpSpPr>
        <p:grpSp>
          <p:nvGrpSpPr>
            <p:cNvPr id="127" name="Agrupar 126">
              <a:extLst>
                <a:ext uri="{FF2B5EF4-FFF2-40B4-BE49-F238E27FC236}">
                  <a16:creationId xmlns:a16="http://schemas.microsoft.com/office/drawing/2014/main" id="{950D21A6-E350-F945-A9A6-3C262293FFC7}"/>
                </a:ext>
              </a:extLst>
            </p:cNvPr>
            <p:cNvGrpSpPr/>
            <p:nvPr/>
          </p:nvGrpSpPr>
          <p:grpSpPr>
            <a:xfrm>
              <a:off x="6503837" y="3024749"/>
              <a:ext cx="3906796" cy="2613031"/>
              <a:chOff x="6503837" y="3024749"/>
              <a:chExt cx="3906796" cy="2613031"/>
            </a:xfrm>
          </p:grpSpPr>
          <p:grpSp>
            <p:nvGrpSpPr>
              <p:cNvPr id="99" name="Agrupar 98">
                <a:extLst>
                  <a:ext uri="{FF2B5EF4-FFF2-40B4-BE49-F238E27FC236}">
                    <a16:creationId xmlns:a16="http://schemas.microsoft.com/office/drawing/2014/main" id="{A5528753-7E37-5049-92F8-940AA8A72891}"/>
                  </a:ext>
                </a:extLst>
              </p:cNvPr>
              <p:cNvGrpSpPr/>
              <p:nvPr/>
            </p:nvGrpSpPr>
            <p:grpSpPr>
              <a:xfrm>
                <a:off x="7947653" y="3024749"/>
                <a:ext cx="1322576" cy="1192102"/>
                <a:chOff x="3424296" y="4038600"/>
                <a:chExt cx="1322576" cy="1190560"/>
              </a:xfrm>
            </p:grpSpPr>
            <p:cxnSp>
              <p:nvCxnSpPr>
                <p:cNvPr id="124" name="Conector de Seta Reta 123">
                  <a:extLst>
                    <a:ext uri="{FF2B5EF4-FFF2-40B4-BE49-F238E27FC236}">
                      <a16:creationId xmlns:a16="http://schemas.microsoft.com/office/drawing/2014/main" id="{B54046C4-6374-C841-B13E-CC5133BB1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24296" y="4850677"/>
                  <a:ext cx="526709" cy="378483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Conector de Seta Reta 124">
                  <a:extLst>
                    <a:ext uri="{FF2B5EF4-FFF2-40B4-BE49-F238E27FC236}">
                      <a16:creationId xmlns:a16="http://schemas.microsoft.com/office/drawing/2014/main" id="{D8D9FEA3-3ECC-4C46-98D7-DE40F2ADF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1005" y="4835187"/>
                  <a:ext cx="795867" cy="15490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onector de Seta Reta 125">
                  <a:extLst>
                    <a:ext uri="{FF2B5EF4-FFF2-40B4-BE49-F238E27FC236}">
                      <a16:creationId xmlns:a16="http://schemas.microsoft.com/office/drawing/2014/main" id="{D363B684-EC4C-3240-8CDA-26FD3CD8E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2565" y="4038600"/>
                  <a:ext cx="0" cy="804334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20" name="Modelo 3D 119" descr="Cilindro Vermelho">
                    <a:extLst>
                      <a:ext uri="{FF2B5EF4-FFF2-40B4-BE49-F238E27FC236}">
                        <a16:creationId xmlns:a16="http://schemas.microsoft.com/office/drawing/2014/main" id="{409B571C-36DC-254A-9894-0DE7D2F9287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53127423"/>
                      </p:ext>
                    </p:extLst>
                  </p:nvPr>
                </p:nvGraphicFramePr>
                <p:xfrm rot="1115485">
                  <a:off x="9920107" y="3651760"/>
                  <a:ext cx="490526" cy="657320"/>
                </p:xfrm>
                <a:graphic>
                  <a:graphicData uri="http://schemas.microsoft.com/office/drawing/2017/model3d">
                    <am3d:model3d r:embed="rId3">
                      <am3d:spPr>
                        <a:xfrm rot="1115485">
                          <a:off x="0" y="0"/>
                          <a:ext cx="490526" cy="657320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6278280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59681" d="1000000"/>
                        <am3d:preTrans dx="22" dy="-18000000" dz="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400003" ay="-3600001" az="-5400004"/>
                        <am3d:postTrans dx="0" dy="0" dz="0"/>
                      </am3d:trans>
                      <am3d:raster rName="Office3DRenderer" rVer="16.0.8326">
                        <am3d:blip r:embed="rId9"/>
                      </am3d:raster>
                      <am3d:objViewport viewportSz="79516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20" name="Modelo 3D 119" descr="Cilindro Vermelho">
                    <a:extLst>
                      <a:ext uri="{FF2B5EF4-FFF2-40B4-BE49-F238E27FC236}">
                        <a16:creationId xmlns:a16="http://schemas.microsoft.com/office/drawing/2014/main" id="{409B571C-36DC-254A-9894-0DE7D2F9287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1115485">
                    <a:off x="10385774" y="3668694"/>
                    <a:ext cx="490526" cy="657320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5" name="Modelo 3D 114" descr="Cone Vermelho">
                    <a:extLst>
                      <a:ext uri="{FF2B5EF4-FFF2-40B4-BE49-F238E27FC236}">
                        <a16:creationId xmlns:a16="http://schemas.microsoft.com/office/drawing/2014/main" id="{B96D530E-9D8C-2E42-924A-6A2E7AC0CA2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19487625"/>
                      </p:ext>
                    </p:extLst>
                  </p:nvPr>
                </p:nvGraphicFramePr>
                <p:xfrm rot="20551575">
                  <a:off x="6503837" y="3581092"/>
                  <a:ext cx="761155" cy="656992"/>
                </p:xfrm>
                <a:graphic>
                  <a:graphicData uri="http://schemas.microsoft.com/office/drawing/2017/model3d">
                    <am3d:model3d r:embed="rId5">
                      <am3d:spPr>
                        <a:xfrm rot="20551575">
                          <a:off x="0" y="0"/>
                          <a:ext cx="761155" cy="656992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79877068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704480" d="1000000"/>
                        <am3d:preTrans dx="2" dy="-16922770" dz="-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00000" ay="10800000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12270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5" name="Modelo 3D 114" descr="Cone Vermelho">
                    <a:extLst>
                      <a:ext uri="{FF2B5EF4-FFF2-40B4-BE49-F238E27FC236}">
                        <a16:creationId xmlns:a16="http://schemas.microsoft.com/office/drawing/2014/main" id="{B96D530E-9D8C-2E42-924A-6A2E7AC0CA2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rot="20551575">
                    <a:off x="6969504" y="3598026"/>
                    <a:ext cx="761155" cy="656992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0" name="Modelo 3D 109" descr="Cubo Vermelho">
                    <a:extLst>
                      <a:ext uri="{FF2B5EF4-FFF2-40B4-BE49-F238E27FC236}">
                        <a16:creationId xmlns:a16="http://schemas.microsoft.com/office/drawing/2014/main" id="{FC2FF240-F460-2344-8B5E-577C2F55C0C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74880227"/>
                      </p:ext>
                    </p:extLst>
                  </p:nvPr>
                </p:nvGraphicFramePr>
                <p:xfrm rot="251581">
                  <a:off x="8329948" y="4805074"/>
                  <a:ext cx="761273" cy="832706"/>
                </p:xfrm>
                <a:graphic>
                  <a:graphicData uri="http://schemas.microsoft.com/office/drawing/2017/model3d">
                    <am3d:model3d r:embed="rId7">
                      <am3d:spPr>
                        <a:xfrm rot="251581">
                          <a:off x="0" y="0"/>
                          <a:ext cx="761273" cy="832706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334386" ay="1588544" az="1187351"/>
                        <am3d:postTrans dx="0" dy="0" dz="0"/>
                      </am3d:trans>
                      <am3d:raster rName="Office3DRenderer" rVer="16.0.8326">
                        <am3d:blip r:embed="rId10"/>
                      </am3d:raster>
                      <am3d:objViewport viewportSz="84763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0" name="Modelo 3D 109" descr="Cubo Vermelho">
                    <a:extLst>
                      <a:ext uri="{FF2B5EF4-FFF2-40B4-BE49-F238E27FC236}">
                        <a16:creationId xmlns:a16="http://schemas.microsoft.com/office/drawing/2014/main" id="{FC2FF240-F460-2344-8B5E-577C2F55C0C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rot="251581">
                    <a:off x="8795615" y="4822008"/>
                    <a:ext cx="761273" cy="832706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</p:grpSp>
        <p:sp>
          <p:nvSpPr>
            <p:cNvPr id="128" name="CaixaDeTexto 127">
              <a:extLst>
                <a:ext uri="{FF2B5EF4-FFF2-40B4-BE49-F238E27FC236}">
                  <a16:creationId xmlns:a16="http://schemas.microsoft.com/office/drawing/2014/main" id="{C37B1118-58F9-0844-BA72-1E8EC2773D05}"/>
                </a:ext>
              </a:extLst>
            </p:cNvPr>
            <p:cNvSpPr txBox="1"/>
            <p:nvPr/>
          </p:nvSpPr>
          <p:spPr>
            <a:xfrm>
              <a:off x="8475978" y="2645793"/>
              <a:ext cx="19214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Objetos em coordenadas globais</a:t>
              </a:r>
            </a:p>
          </p:txBody>
        </p:sp>
      </p:grp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6961C7FD-610A-494A-90FC-7CC79020F929}"/>
              </a:ext>
            </a:extLst>
          </p:cNvPr>
          <p:cNvSpPr txBox="1"/>
          <p:nvPr/>
        </p:nvSpPr>
        <p:spPr>
          <a:xfrm>
            <a:off x="761318" y="4844481"/>
            <a:ext cx="1921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Objetos em coordenadas </a:t>
            </a:r>
            <a:br>
              <a:rPr lang="pt-BR" sz="1400" dirty="0"/>
            </a:br>
            <a:r>
              <a:rPr lang="pt-BR" sz="1400" dirty="0"/>
              <a:t>locais</a:t>
            </a:r>
          </a:p>
        </p:txBody>
      </p: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4AD6CE79-9C9B-A142-A38A-DDD7A2620CD4}"/>
              </a:ext>
            </a:extLst>
          </p:cNvPr>
          <p:cNvCxnSpPr/>
          <p:nvPr/>
        </p:nvCxnSpPr>
        <p:spPr>
          <a:xfrm>
            <a:off x="6214535" y="3049132"/>
            <a:ext cx="0" cy="2750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246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B6F58-AF8A-6B4E-BF03-93FDCD72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B10E9FF-4692-8B47-9CC1-397912BB1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Essa </a:t>
                </a:r>
                <a:r>
                  <a:rPr lang="pt-BR" dirty="0">
                    <a:solidFill>
                      <a:schemeClr val="accent3"/>
                    </a:solidFill>
                  </a:rPr>
                  <a:t>transformação</a:t>
                </a:r>
                <a:r>
                  <a:rPr lang="pt-BR" dirty="0"/>
                  <a:t> é uma </a:t>
                </a:r>
                <a:r>
                  <a:rPr lang="pt-BR" b="1" dirty="0"/>
                  <a:t>transformação de mudança de coordenada</a:t>
                </a:r>
              </a:p>
              <a:p>
                <a:pPr lvl="1"/>
                <a:r>
                  <a:rPr lang="pt-BR" dirty="0"/>
                  <a:t>Ela é chamada de </a:t>
                </a:r>
                <a:r>
                  <a:rPr lang="pt-BR" dirty="0">
                    <a:solidFill>
                      <a:schemeClr val="accent1"/>
                    </a:solidFill>
                  </a:rPr>
                  <a:t>transformação de mundo</a:t>
                </a:r>
                <a:endParaRPr lang="pt-BR" dirty="0"/>
              </a:p>
              <a:p>
                <a:pPr lvl="1"/>
                <a:r>
                  <a:rPr lang="pt-BR" dirty="0"/>
                  <a:t>É realizada pela </a:t>
                </a:r>
                <a:r>
                  <a:rPr lang="pt-BR" dirty="0">
                    <a:solidFill>
                      <a:schemeClr val="accent1"/>
                    </a:solidFill>
                  </a:rPr>
                  <a:t>matriz de mundo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pt-BR" dirty="0"/>
              </a:p>
              <a:p>
                <a:pPr lvl="2"/>
                <a:r>
                  <a:rPr lang="pt-BR" dirty="0"/>
                  <a:t>Cada objeto tem a sua matriz de mundo</a:t>
                </a:r>
              </a:p>
              <a:p>
                <a:pPr lvl="2">
                  <a:spcAft>
                    <a:spcPts val="1200"/>
                  </a:spcAft>
                </a:pPr>
                <a:r>
                  <a:rPr lang="pt-BR" dirty="0"/>
                  <a:t>Pode ser a matriz identidade</a:t>
                </a:r>
              </a:p>
              <a:p>
                <a:r>
                  <a:rPr lang="pt-BR" dirty="0"/>
                  <a:t>A matriz de mundo é obtida através:</a:t>
                </a:r>
              </a:p>
              <a:p>
                <a:pPr lvl="1"/>
                <a:r>
                  <a:rPr lang="pt-BR" dirty="0"/>
                  <a:t>Da </a:t>
                </a:r>
                <a:r>
                  <a:rPr lang="pt-BR" dirty="0">
                    <a:solidFill>
                      <a:schemeClr val="accent2"/>
                    </a:solidFill>
                  </a:rPr>
                  <a:t>posição</a:t>
                </a:r>
                <a:r>
                  <a:rPr lang="pt-BR" dirty="0"/>
                  <a:t> da origem do sistema local no global</a:t>
                </a:r>
              </a:p>
              <a:p>
                <a:pPr lvl="1"/>
                <a:r>
                  <a:rPr lang="pt-BR" dirty="0"/>
                  <a:t>Da </a:t>
                </a:r>
                <a:r>
                  <a:rPr lang="pt-BR" dirty="0">
                    <a:solidFill>
                      <a:schemeClr val="accent2"/>
                    </a:solidFill>
                  </a:rPr>
                  <a:t>direção dos eixos</a:t>
                </a:r>
                <a:r>
                  <a:rPr lang="pt-BR" dirty="0"/>
                  <a:t> do sistema local no global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B10E9FF-4692-8B47-9CC1-397912BB1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984BC2D-A6E7-4547-96D1-9D34B3E826AB}"/>
                  </a:ext>
                </a:extLst>
              </p:cNvPr>
              <p:cNvSpPr txBox="1"/>
              <p:nvPr/>
            </p:nvSpPr>
            <p:spPr>
              <a:xfrm>
                <a:off x="8393127" y="4816064"/>
                <a:ext cx="2300886" cy="105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984BC2D-A6E7-4547-96D1-9D34B3E82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127" y="4816064"/>
                <a:ext cx="2300886" cy="1054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509FE399-76EC-40EE-9F93-B8DBB349CC69}"/>
              </a:ext>
            </a:extLst>
          </p:cNvPr>
          <p:cNvSpPr/>
          <p:nvPr/>
        </p:nvSpPr>
        <p:spPr>
          <a:xfrm>
            <a:off x="11881884" y="6550223"/>
            <a:ext cx="310116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68580" indent="0" algn="ctr">
              <a:buNone/>
            </a:pPr>
            <a:r>
              <a:rPr lang="pt-BR" sz="2000" dirty="0">
                <a:solidFill>
                  <a:schemeClr val="bg1"/>
                </a:solidFill>
                <a:latin typeface="Consolas" panose="020B0609020204030204" pitchFamily="49" charset="0"/>
              </a:rPr>
              <a:t>»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4B6FF4-64A8-408C-9196-9EEEC5B70D95}"/>
              </a:ext>
            </a:extLst>
          </p:cNvPr>
          <p:cNvGrpSpPr/>
          <p:nvPr/>
        </p:nvGrpSpPr>
        <p:grpSpPr>
          <a:xfrm>
            <a:off x="8540328" y="2434297"/>
            <a:ext cx="2006484" cy="2051734"/>
            <a:chOff x="1327497" y="2530875"/>
            <a:chExt cx="2377211" cy="2430822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EBD7659-8122-435E-88D4-1D4BE4B16ACC}"/>
                </a:ext>
              </a:extLst>
            </p:cNvPr>
            <p:cNvSpPr txBox="1"/>
            <p:nvPr/>
          </p:nvSpPr>
          <p:spPr>
            <a:xfrm>
              <a:off x="1942278" y="3312990"/>
              <a:ext cx="319443" cy="32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3A57C2FE-6154-44E2-A69F-A70834081A12}"/>
                </a:ext>
              </a:extLst>
            </p:cNvPr>
            <p:cNvGrpSpPr/>
            <p:nvPr/>
          </p:nvGrpSpPr>
          <p:grpSpPr>
            <a:xfrm>
              <a:off x="2382132" y="3771137"/>
              <a:ext cx="1322576" cy="1190560"/>
              <a:chOff x="2823274" y="4610206"/>
              <a:chExt cx="1322576" cy="1190560"/>
            </a:xfrm>
          </p:grpSpPr>
          <p:cxnSp>
            <p:nvCxnSpPr>
              <p:cNvPr id="35" name="Conector de Seta Reta 34">
                <a:extLst>
                  <a:ext uri="{FF2B5EF4-FFF2-40B4-BE49-F238E27FC236}">
                    <a16:creationId xmlns:a16="http://schemas.microsoft.com/office/drawing/2014/main" id="{2620557B-CD8E-417D-9820-EF74AB6E9E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3274" y="5422283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>
                <a:extLst>
                  <a:ext uri="{FF2B5EF4-FFF2-40B4-BE49-F238E27FC236}">
                    <a16:creationId xmlns:a16="http://schemas.microsoft.com/office/drawing/2014/main" id="{DC94959B-B2E7-4FB3-9785-025D6F50A5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9983" y="5406793"/>
                <a:ext cx="795867" cy="1549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180F5E0A-5471-4E74-A5B5-3774035EF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1543" y="4610206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DAB6651D-F89A-4F3A-A932-E1968457C510}"/>
                    </a:ext>
                  </a:extLst>
                </p:cNvPr>
                <p:cNvSpPr txBox="1"/>
                <p:nvPr/>
              </p:nvSpPr>
              <p:spPr>
                <a:xfrm>
                  <a:off x="3240918" y="3208191"/>
                  <a:ext cx="43293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2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pt-BR" sz="1200" baseline="-250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DAB6651D-F89A-4F3A-A932-E1968457C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918" y="3208191"/>
                  <a:ext cx="432938" cy="3231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06A95807-C679-47B9-8D5E-E776D64F88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8531" y="3643533"/>
              <a:ext cx="870311" cy="9241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05E1863F-21E9-4225-9367-4F908484C614}"/>
                </a:ext>
              </a:extLst>
            </p:cNvPr>
            <p:cNvGrpSpPr/>
            <p:nvPr/>
          </p:nvGrpSpPr>
          <p:grpSpPr>
            <a:xfrm rot="20864203">
              <a:off x="1435839" y="2791319"/>
              <a:ext cx="1322576" cy="1190560"/>
              <a:chOff x="3424296" y="4038600"/>
              <a:chExt cx="1322576" cy="1190560"/>
            </a:xfrm>
          </p:grpSpPr>
          <p:cxnSp>
            <p:nvCxnSpPr>
              <p:cNvPr id="32" name="Conector de Seta Reta 31">
                <a:extLst>
                  <a:ext uri="{FF2B5EF4-FFF2-40B4-BE49-F238E27FC236}">
                    <a16:creationId xmlns:a16="http://schemas.microsoft.com/office/drawing/2014/main" id="{97CB37F5-9ABF-4CC8-ADC8-7767C0B2D3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4296" y="4850677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>
                <a:extLst>
                  <a:ext uri="{FF2B5EF4-FFF2-40B4-BE49-F238E27FC236}">
                    <a16:creationId xmlns:a16="http://schemas.microsoft.com/office/drawing/2014/main" id="{A7F57F23-91A1-4D26-B2D2-BA4BFB9FF9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1005" y="4835187"/>
                <a:ext cx="795867" cy="15490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221A8E0B-CC4B-4BEF-A8CD-80BFA29F0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2565" y="4038600"/>
                <a:ext cx="0" cy="804334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25EAA1F-0563-4581-80AA-5833D6098F69}"/>
                </a:ext>
              </a:extLst>
            </p:cNvPr>
            <p:cNvSpPr txBox="1"/>
            <p:nvPr/>
          </p:nvSpPr>
          <p:spPr>
            <a:xfrm>
              <a:off x="2760771" y="3251423"/>
              <a:ext cx="319443" cy="32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8AE411E-698D-496B-B024-C8899A260823}"/>
                </a:ext>
              </a:extLst>
            </p:cNvPr>
            <p:cNvSpPr txBox="1"/>
            <p:nvPr/>
          </p:nvSpPr>
          <p:spPr>
            <a:xfrm>
              <a:off x="1660986" y="2530875"/>
              <a:ext cx="319443" cy="32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996B8A4-9675-4153-AC65-E98539EFFACA}"/>
                </a:ext>
              </a:extLst>
            </p:cNvPr>
            <p:cNvSpPr txBox="1"/>
            <p:nvPr/>
          </p:nvSpPr>
          <p:spPr>
            <a:xfrm>
              <a:off x="1327497" y="4025767"/>
              <a:ext cx="319443" cy="32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FEF748F-07E6-4D81-8195-CF2F458CD919}"/>
                </a:ext>
              </a:extLst>
            </p:cNvPr>
            <p:cNvGrpSpPr/>
            <p:nvPr/>
          </p:nvGrpSpPr>
          <p:grpSpPr>
            <a:xfrm rot="20881725">
              <a:off x="1730609" y="3157693"/>
              <a:ext cx="819080" cy="650741"/>
              <a:chOff x="9794711" y="4257057"/>
              <a:chExt cx="1389611" cy="1104015"/>
            </a:xfrm>
          </p:grpSpPr>
          <p:cxnSp>
            <p:nvCxnSpPr>
              <p:cNvPr id="23" name="Conector Reto 45">
                <a:extLst>
                  <a:ext uri="{FF2B5EF4-FFF2-40B4-BE49-F238E27FC236}">
                    <a16:creationId xmlns:a16="http://schemas.microsoft.com/office/drawing/2014/main" id="{B40B034A-1F29-42F8-A099-EA48A6FBE98F}"/>
                  </a:ext>
                </a:extLst>
              </p:cNvPr>
              <p:cNvCxnSpPr/>
              <p:nvPr/>
            </p:nvCxnSpPr>
            <p:spPr>
              <a:xfrm>
                <a:off x="10226508" y="4257057"/>
                <a:ext cx="956733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46">
                <a:extLst>
                  <a:ext uri="{FF2B5EF4-FFF2-40B4-BE49-F238E27FC236}">
                    <a16:creationId xmlns:a16="http://schemas.microsoft.com/office/drawing/2014/main" id="{4C36E164-8B1F-48CB-AABF-8A14C48BC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4711" y="4260096"/>
                <a:ext cx="431797" cy="30653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47">
                <a:extLst>
                  <a:ext uri="{FF2B5EF4-FFF2-40B4-BE49-F238E27FC236}">
                    <a16:creationId xmlns:a16="http://schemas.microsoft.com/office/drawing/2014/main" id="{549D64B7-F649-4CFC-A2DC-EB773E8592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38743" y="4258208"/>
                <a:ext cx="444498" cy="315553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48">
                <a:extLst>
                  <a:ext uri="{FF2B5EF4-FFF2-40B4-BE49-F238E27FC236}">
                    <a16:creationId xmlns:a16="http://schemas.microsoft.com/office/drawing/2014/main" id="{906B886F-6A60-48F0-9685-01622B19F888}"/>
                  </a:ext>
                </a:extLst>
              </p:cNvPr>
              <p:cNvCxnSpPr>
                <a:cxnSpLocks/>
              </p:cNvCxnSpPr>
              <p:nvPr/>
            </p:nvCxnSpPr>
            <p:spPr>
              <a:xfrm rot="718275" flipV="1">
                <a:off x="10784666" y="4940774"/>
                <a:ext cx="369380" cy="420298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49">
                <a:extLst>
                  <a:ext uri="{FF2B5EF4-FFF2-40B4-BE49-F238E27FC236}">
                    <a16:creationId xmlns:a16="http://schemas.microsoft.com/office/drawing/2014/main" id="{45B2B8EF-D67F-4B40-BF82-3543291C3A05}"/>
                  </a:ext>
                </a:extLst>
              </p:cNvPr>
              <p:cNvCxnSpPr/>
              <p:nvPr/>
            </p:nvCxnSpPr>
            <p:spPr>
              <a:xfrm>
                <a:off x="9794712" y="4566632"/>
                <a:ext cx="956733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50">
                <a:extLst>
                  <a:ext uri="{FF2B5EF4-FFF2-40B4-BE49-F238E27FC236}">
                    <a16:creationId xmlns:a16="http://schemas.microsoft.com/office/drawing/2014/main" id="{DC3FD38D-3214-492F-A199-3CB3190BA29F}"/>
                  </a:ext>
                </a:extLst>
              </p:cNvPr>
              <p:cNvCxnSpPr/>
              <p:nvPr/>
            </p:nvCxnSpPr>
            <p:spPr>
              <a:xfrm>
                <a:off x="9794712" y="5309598"/>
                <a:ext cx="956733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51">
                <a:extLst>
                  <a:ext uri="{FF2B5EF4-FFF2-40B4-BE49-F238E27FC236}">
                    <a16:creationId xmlns:a16="http://schemas.microsoft.com/office/drawing/2014/main" id="{A3713DE2-E9ED-4595-94CA-1C058F67D0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4712" y="4566633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52">
                <a:extLst>
                  <a:ext uri="{FF2B5EF4-FFF2-40B4-BE49-F238E27FC236}">
                    <a16:creationId xmlns:a16="http://schemas.microsoft.com/office/drawing/2014/main" id="{A4042CD8-09FC-4F48-8F2B-505BB58D2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1445" y="4566633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53">
                <a:extLst>
                  <a:ext uri="{FF2B5EF4-FFF2-40B4-BE49-F238E27FC236}">
                    <a16:creationId xmlns:a16="http://schemas.microsoft.com/office/drawing/2014/main" id="{5A8A66AA-BAAF-4F13-B97E-BD5AE84A0A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4322" y="4258557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60">
              <a:extLst>
                <a:ext uri="{FF2B5EF4-FFF2-40B4-BE49-F238E27FC236}">
                  <a16:creationId xmlns:a16="http://schemas.microsoft.com/office/drawing/2014/main" id="{09C4156A-2769-4DC0-8D3F-9B7B7AB79EEF}"/>
                </a:ext>
              </a:extLst>
            </p:cNvPr>
            <p:cNvSpPr/>
            <p:nvPr/>
          </p:nvSpPr>
          <p:spPr>
            <a:xfrm>
              <a:off x="1982391" y="3589650"/>
              <a:ext cx="64771" cy="647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Forma Livre 63">
              <a:extLst>
                <a:ext uri="{FF2B5EF4-FFF2-40B4-BE49-F238E27FC236}">
                  <a16:creationId xmlns:a16="http://schemas.microsoft.com/office/drawing/2014/main" id="{41FC8B5D-865A-4870-89CD-15925C04F17B}"/>
                </a:ext>
              </a:extLst>
            </p:cNvPr>
            <p:cNvSpPr/>
            <p:nvPr/>
          </p:nvSpPr>
          <p:spPr>
            <a:xfrm rot="5128163" flipH="1">
              <a:off x="2579951" y="3296874"/>
              <a:ext cx="862328" cy="462311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33663534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4CBC6-2F0C-1145-8122-5B05DA7C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9937D5-B7DE-E544-A853-F85B637B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Obter a </a:t>
            </a:r>
            <a:r>
              <a:rPr lang="pt-BR" dirty="0">
                <a:solidFill>
                  <a:schemeClr val="accent3"/>
                </a:solidFill>
              </a:rPr>
              <a:t>origem </a:t>
            </a:r>
            <a:r>
              <a:rPr lang="pt-BR" dirty="0"/>
              <a:t>e</a:t>
            </a:r>
            <a:r>
              <a:rPr lang="pt-BR" dirty="0">
                <a:solidFill>
                  <a:schemeClr val="accent3"/>
                </a:solidFill>
              </a:rPr>
              <a:t> </a:t>
            </a:r>
            <a:r>
              <a:rPr lang="pt-BR" dirty="0">
                <a:solidFill>
                  <a:schemeClr val="accent1"/>
                </a:solidFill>
              </a:rPr>
              <a:t>posições dos eixos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</a:t>
            </a:r>
            <a:r>
              <a:rPr lang="pt-BR" dirty="0"/>
              <a:t>,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</a:t>
            </a:r>
            <a:r>
              <a:rPr lang="pt-BR" dirty="0"/>
              <a:t> e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</a:t>
            </a:r>
            <a:r>
              <a:rPr lang="pt-BR" dirty="0"/>
              <a:t> não é uma tarefa simples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519F5E-BD78-284F-BF91-D14173ABAC63}"/>
                  </a:ext>
                </a:extLst>
              </p:cNvPr>
              <p:cNvSpPr txBox="1"/>
              <p:nvPr/>
            </p:nvSpPr>
            <p:spPr>
              <a:xfrm>
                <a:off x="1100218" y="4800452"/>
                <a:ext cx="2597313" cy="1175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519F5E-BD78-284F-BF91-D14173ABA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18" y="4800452"/>
                <a:ext cx="2597313" cy="1175130"/>
              </a:xfrm>
              <a:prstGeom prst="rect">
                <a:avLst/>
              </a:prstGeo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7638A8D-2926-9947-A1DA-EBD0BB517D34}"/>
              </a:ext>
            </a:extLst>
          </p:cNvPr>
          <p:cNvGrpSpPr/>
          <p:nvPr/>
        </p:nvGrpSpPr>
        <p:grpSpPr>
          <a:xfrm>
            <a:off x="1251678" y="2487746"/>
            <a:ext cx="3054052" cy="1902345"/>
            <a:chOff x="1251678" y="2487746"/>
            <a:chExt cx="3054052" cy="1902345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BFC085BE-C67A-EC4C-8053-B6FF8AB1781E}"/>
                </a:ext>
              </a:extLst>
            </p:cNvPr>
            <p:cNvSpPr txBox="1"/>
            <p:nvPr/>
          </p:nvSpPr>
          <p:spPr>
            <a:xfrm>
              <a:off x="1732735" y="342822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7258E7A1-D660-414B-A1ED-D0674F6677DA}"/>
                </a:ext>
              </a:extLst>
            </p:cNvPr>
            <p:cNvGrpSpPr/>
            <p:nvPr/>
          </p:nvGrpSpPr>
          <p:grpSpPr>
            <a:xfrm>
              <a:off x="2983154" y="3199531"/>
              <a:ext cx="1322576" cy="1190560"/>
              <a:chOff x="3424296" y="4038600"/>
              <a:chExt cx="1322576" cy="1190560"/>
            </a:xfrm>
          </p:grpSpPr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DA77A156-65C0-094C-826E-73CBD2AD7A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4296" y="4850677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>
                <a:extLst>
                  <a:ext uri="{FF2B5EF4-FFF2-40B4-BE49-F238E27FC236}">
                    <a16:creationId xmlns:a16="http://schemas.microsoft.com/office/drawing/2014/main" id="{B16F8635-650C-2E43-AEF4-23D6B1A80C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1005" y="4835187"/>
                <a:ext cx="795867" cy="1549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>
                <a:extLst>
                  <a:ext uri="{FF2B5EF4-FFF2-40B4-BE49-F238E27FC236}">
                    <a16:creationId xmlns:a16="http://schemas.microsoft.com/office/drawing/2014/main" id="{894136F4-20F8-AC49-9D2D-EBB847E803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2565" y="4038600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1BD6510F-0937-9C46-A8AF-FD72E38644D3}"/>
                    </a:ext>
                  </a:extLst>
                </p:cNvPr>
                <p:cNvSpPr txBox="1"/>
                <p:nvPr/>
              </p:nvSpPr>
              <p:spPr>
                <a:xfrm>
                  <a:off x="2651056" y="2523327"/>
                  <a:ext cx="395236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pt-BR" sz="1400" baseline="-250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1BD6510F-0937-9C46-A8AF-FD72E3864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1056" y="2523327"/>
                  <a:ext cx="395236" cy="3028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BB9091BD-15A5-C74C-BD8D-1241CA2930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7691" y="3632886"/>
              <a:ext cx="1460124" cy="37872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ED42BBDC-2363-4442-AA74-0B4ECE38006E}"/>
                </a:ext>
              </a:extLst>
            </p:cNvPr>
            <p:cNvGrpSpPr/>
            <p:nvPr/>
          </p:nvGrpSpPr>
          <p:grpSpPr>
            <a:xfrm rot="20864203">
              <a:off x="1435527" y="2788411"/>
              <a:ext cx="1312509" cy="1194583"/>
              <a:chOff x="3424296" y="4034577"/>
              <a:chExt cx="1312509" cy="1194583"/>
            </a:xfrm>
          </p:grpSpPr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ADD480E2-C5EB-5945-92C9-E78FF011D4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4296" y="4850677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5D35369C-5767-1E43-B388-B1FE971A8E42}"/>
                  </a:ext>
                </a:extLst>
              </p:cNvPr>
              <p:cNvCxnSpPr>
                <a:cxnSpLocks/>
              </p:cNvCxnSpPr>
              <p:nvPr/>
            </p:nvCxnSpPr>
            <p:spPr>
              <a:xfrm rot="735797" flipV="1">
                <a:off x="3960823" y="4759284"/>
                <a:ext cx="775982" cy="175809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de Seta Reta 23">
                <a:extLst>
                  <a:ext uri="{FF2B5EF4-FFF2-40B4-BE49-F238E27FC236}">
                    <a16:creationId xmlns:a16="http://schemas.microsoft.com/office/drawing/2014/main" id="{9F47268A-1FC9-7B46-BE33-B793B2701594}"/>
                  </a:ext>
                </a:extLst>
              </p:cNvPr>
              <p:cNvCxnSpPr>
                <a:cxnSpLocks/>
              </p:cNvCxnSpPr>
              <p:nvPr/>
            </p:nvCxnSpPr>
            <p:spPr>
              <a:xfrm rot="735797" flipH="1" flipV="1">
                <a:off x="3865524" y="4034577"/>
                <a:ext cx="173881" cy="799006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B70E4F0-AFB3-9149-A144-560AC7D43E1B}"/>
                </a:ext>
              </a:extLst>
            </p:cNvPr>
            <p:cNvSpPr txBox="1"/>
            <p:nvPr/>
          </p:nvSpPr>
          <p:spPr>
            <a:xfrm>
              <a:off x="2755956" y="3259785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4AF3416-DC58-764E-805B-ABFC614E2703}"/>
                </a:ext>
              </a:extLst>
            </p:cNvPr>
            <p:cNvSpPr txBox="1"/>
            <p:nvPr/>
          </p:nvSpPr>
          <p:spPr>
            <a:xfrm>
              <a:off x="1693868" y="2487746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B743A821-5127-DF45-A042-96BCF6E01FF2}"/>
                </a:ext>
              </a:extLst>
            </p:cNvPr>
            <p:cNvSpPr txBox="1"/>
            <p:nvPr/>
          </p:nvSpPr>
          <p:spPr>
            <a:xfrm>
              <a:off x="1251678" y="406247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5CAFA301-92F7-4B48-8269-D979584A9E24}"/>
                </a:ext>
              </a:extLst>
            </p:cNvPr>
            <p:cNvGrpSpPr/>
            <p:nvPr/>
          </p:nvGrpSpPr>
          <p:grpSpPr>
            <a:xfrm rot="20881725">
              <a:off x="1730609" y="3157693"/>
              <a:ext cx="819080" cy="650741"/>
              <a:chOff x="9794711" y="4257057"/>
              <a:chExt cx="1389611" cy="1104015"/>
            </a:xfrm>
          </p:grpSpPr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83328BC1-ACE9-4749-B808-EF8E38E9A89E}"/>
                  </a:ext>
                </a:extLst>
              </p:cNvPr>
              <p:cNvCxnSpPr/>
              <p:nvPr/>
            </p:nvCxnSpPr>
            <p:spPr>
              <a:xfrm>
                <a:off x="10226508" y="4257057"/>
                <a:ext cx="956733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ADA027BF-8977-DA42-957E-E776A8BEBC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4711" y="4260096"/>
                <a:ext cx="431797" cy="30653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>
                <a:extLst>
                  <a:ext uri="{FF2B5EF4-FFF2-40B4-BE49-F238E27FC236}">
                    <a16:creationId xmlns:a16="http://schemas.microsoft.com/office/drawing/2014/main" id="{D84621CC-C531-4B4C-8A07-7CEB758CE2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38743" y="4258208"/>
                <a:ext cx="444498" cy="315553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6EBAFD24-D66B-1C43-BD91-9C7CAE011551}"/>
                  </a:ext>
                </a:extLst>
              </p:cNvPr>
              <p:cNvCxnSpPr>
                <a:cxnSpLocks/>
              </p:cNvCxnSpPr>
              <p:nvPr/>
            </p:nvCxnSpPr>
            <p:spPr>
              <a:xfrm rot="718275" flipV="1">
                <a:off x="10784666" y="4940774"/>
                <a:ext cx="369380" cy="420298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18F67F57-9495-4347-BD32-A0765077D0C7}"/>
                  </a:ext>
                </a:extLst>
              </p:cNvPr>
              <p:cNvCxnSpPr/>
              <p:nvPr/>
            </p:nvCxnSpPr>
            <p:spPr>
              <a:xfrm>
                <a:off x="9794712" y="4566632"/>
                <a:ext cx="956733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752BE9F8-83D6-F44A-985D-77EDB84B1B86}"/>
                  </a:ext>
                </a:extLst>
              </p:cNvPr>
              <p:cNvCxnSpPr/>
              <p:nvPr/>
            </p:nvCxnSpPr>
            <p:spPr>
              <a:xfrm>
                <a:off x="9794712" y="5309598"/>
                <a:ext cx="956733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96F8E103-2C7A-E941-901C-93B4792936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4712" y="4566633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8947081A-1D5F-4546-BCBA-DA3CE150D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1445" y="4566633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A4A701A6-1196-FB48-B100-F4EEE92C1A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4322" y="4258557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CD23227-1A8E-3742-83C9-6925C34BBD0F}"/>
                </a:ext>
              </a:extLst>
            </p:cNvPr>
            <p:cNvSpPr/>
            <p:nvPr/>
          </p:nvSpPr>
          <p:spPr>
            <a:xfrm>
              <a:off x="1981184" y="3588782"/>
              <a:ext cx="66900" cy="6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 63">
              <a:extLst>
                <a:ext uri="{FF2B5EF4-FFF2-40B4-BE49-F238E27FC236}">
                  <a16:creationId xmlns:a16="http://schemas.microsoft.com/office/drawing/2014/main" id="{2FC4240E-C02F-F44E-A2F2-176A5038E83B}"/>
                </a:ext>
              </a:extLst>
            </p:cNvPr>
            <p:cNvSpPr/>
            <p:nvPr/>
          </p:nvSpPr>
          <p:spPr>
            <a:xfrm rot="2517169" flipH="1">
              <a:off x="2332997" y="2868080"/>
              <a:ext cx="862328" cy="462311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4C1C3916-4E69-C24D-B8FB-412A09640DF9}"/>
                  </a:ext>
                </a:extLst>
              </p:cNvPr>
              <p:cNvSpPr txBox="1"/>
              <p:nvPr/>
            </p:nvSpPr>
            <p:spPr>
              <a:xfrm>
                <a:off x="5504743" y="2565858"/>
                <a:ext cx="46750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Uma abordagem mais comum consiste em definir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t-BR" dirty="0"/>
                  <a:t> como uma </a:t>
                </a:r>
                <a:r>
                  <a:rPr lang="pt-BR" dirty="0">
                    <a:solidFill>
                      <a:schemeClr val="accent2"/>
                    </a:solidFill>
                  </a:rPr>
                  <a:t>sequência de transformações</a:t>
                </a:r>
                <a:r>
                  <a:rPr lang="pt-BR" dirty="0"/>
                  <a:t> a partir do sistema de coordenadas local</a:t>
                </a:r>
                <a:endParaRPr lang="pt-B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4C1C3916-4E69-C24D-B8FB-412A09640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743" y="2565858"/>
                <a:ext cx="4675096" cy="1200329"/>
              </a:xfrm>
              <a:prstGeom prst="rect">
                <a:avLst/>
              </a:prstGeom>
              <a:blipFill>
                <a:blip r:embed="rId5"/>
                <a:stretch>
                  <a:fillRect l="-130" t="-3046" r="-1173" b="-65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Agrupar 70">
            <a:extLst>
              <a:ext uri="{FF2B5EF4-FFF2-40B4-BE49-F238E27FC236}">
                <a16:creationId xmlns:a16="http://schemas.microsoft.com/office/drawing/2014/main" id="{487CC056-FC5A-B941-81AE-A5F32F96B478}"/>
              </a:ext>
            </a:extLst>
          </p:cNvPr>
          <p:cNvGrpSpPr/>
          <p:nvPr/>
        </p:nvGrpSpPr>
        <p:grpSpPr>
          <a:xfrm>
            <a:off x="7294492" y="4516370"/>
            <a:ext cx="2047995" cy="1683408"/>
            <a:chOff x="3180095" y="3721230"/>
            <a:chExt cx="2047995" cy="1683408"/>
          </a:xfrm>
        </p:grpSpPr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6789C8F3-86E9-9445-BEB6-C2EBE05697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0095" y="4850677"/>
              <a:ext cx="770911" cy="553961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AB83E5FB-F857-1445-A813-F9321E1D9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1005" y="4825821"/>
              <a:ext cx="1277085" cy="2485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97C78C1D-0DB0-9046-A8E4-C3B524BF2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2565" y="3721230"/>
              <a:ext cx="0" cy="1121704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6C07A1E2-B276-7342-854A-D9B3BA22D15C}"/>
                  </a:ext>
                </a:extLst>
              </p:cNvPr>
              <p:cNvSpPr txBox="1"/>
              <p:nvPr/>
            </p:nvSpPr>
            <p:spPr>
              <a:xfrm>
                <a:off x="7081317" y="3896422"/>
                <a:ext cx="949427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pt-BR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dirty="0" smtClean="0">
                          <a:latin typeface="Cambria Math" panose="02040503050406030204" pitchFamily="18" charset="0"/>
                        </a:rPr>
                        <m:t>𝑆𝑅𝑇</m:t>
                      </m:r>
                    </m:oMath>
                  </m:oMathPara>
                </a14:m>
                <a:endParaRPr lang="pt-BR" sz="1400" baseline="-25000" dirty="0"/>
              </a:p>
            </p:txBody>
          </p:sp>
        </mc:Choice>
        <mc:Fallback xmlns="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6C07A1E2-B276-7342-854A-D9B3BA22D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317" y="3896422"/>
                <a:ext cx="949427" cy="302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844A921D-64BF-314E-AA2D-377FE6F6C568}"/>
              </a:ext>
            </a:extLst>
          </p:cNvPr>
          <p:cNvGrpSpPr/>
          <p:nvPr/>
        </p:nvGrpSpPr>
        <p:grpSpPr>
          <a:xfrm rot="726831">
            <a:off x="7453288" y="4635698"/>
            <a:ext cx="1657560" cy="1568346"/>
            <a:chOff x="5896581" y="4208445"/>
            <a:chExt cx="1657560" cy="1568346"/>
          </a:xfrm>
        </p:grpSpPr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8A89B70E-C0AC-EC48-B03A-2F7D77B42A9A}"/>
                </a:ext>
              </a:extLst>
            </p:cNvPr>
            <p:cNvCxnSpPr>
              <a:cxnSpLocks/>
            </p:cNvCxnSpPr>
            <p:nvPr/>
          </p:nvCxnSpPr>
          <p:spPr>
            <a:xfrm rot="20864203" flipH="1">
              <a:off x="6086702" y="5312863"/>
              <a:ext cx="526709" cy="378483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5FA1FDBC-3366-5742-86F2-025E10D069D6}"/>
                </a:ext>
              </a:extLst>
            </p:cNvPr>
            <p:cNvCxnSpPr>
              <a:cxnSpLocks/>
            </p:cNvCxnSpPr>
            <p:nvPr/>
          </p:nvCxnSpPr>
          <p:spPr>
            <a:xfrm rot="20864203" flipV="1">
              <a:off x="6556481" y="5161407"/>
              <a:ext cx="795867" cy="15490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515C4B33-D491-2943-A0E7-2F5786180678}"/>
                </a:ext>
              </a:extLst>
            </p:cNvPr>
            <p:cNvCxnSpPr>
              <a:cxnSpLocks/>
            </p:cNvCxnSpPr>
            <p:nvPr/>
          </p:nvCxnSpPr>
          <p:spPr>
            <a:xfrm rot="20864203" flipV="1">
              <a:off x="6481664" y="4458188"/>
              <a:ext cx="0" cy="804334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9DBC0C95-9083-7348-9983-EC0662182DC8}"/>
                </a:ext>
              </a:extLst>
            </p:cNvPr>
            <p:cNvSpPr txBox="1"/>
            <p:nvPr/>
          </p:nvSpPr>
          <p:spPr>
            <a:xfrm rot="20873169">
              <a:off x="7260471" y="4795633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B21E104E-1FAD-8E40-8305-B72382D9AA59}"/>
                </a:ext>
              </a:extLst>
            </p:cNvPr>
            <p:cNvSpPr txBox="1"/>
            <p:nvPr/>
          </p:nvSpPr>
          <p:spPr>
            <a:xfrm rot="20873169">
              <a:off x="6334169" y="4208445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9CC94FFE-66CB-E043-88D0-9C1E3397873A}"/>
                </a:ext>
              </a:extLst>
            </p:cNvPr>
            <p:cNvSpPr txBox="1"/>
            <p:nvPr/>
          </p:nvSpPr>
          <p:spPr>
            <a:xfrm rot="20873169">
              <a:off x="5896581" y="546901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82F45052-500F-A141-8D57-1C6261E11167}"/>
              </a:ext>
            </a:extLst>
          </p:cNvPr>
          <p:cNvGrpSpPr/>
          <p:nvPr/>
        </p:nvGrpSpPr>
        <p:grpSpPr>
          <a:xfrm rot="20881725">
            <a:off x="6286148" y="4791902"/>
            <a:ext cx="819080" cy="650741"/>
            <a:chOff x="9794711" y="4257057"/>
            <a:chExt cx="1389611" cy="1104015"/>
          </a:xfrm>
        </p:grpSpPr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3E7D0B62-A12C-7F44-AE32-64D44985E1D5}"/>
                </a:ext>
              </a:extLst>
            </p:cNvPr>
            <p:cNvCxnSpPr>
              <a:cxnSpLocks/>
            </p:cNvCxnSpPr>
            <p:nvPr/>
          </p:nvCxnSpPr>
          <p:spPr>
            <a:xfrm rot="718275" flipV="1">
              <a:off x="10239079" y="4882736"/>
              <a:ext cx="930978" cy="218835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4E5E4FE0-E9C1-994E-B3F3-266BCC697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711" y="5000023"/>
              <a:ext cx="431797" cy="306536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C788752C-320D-4849-A64A-3182C9F64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6507" y="4259673"/>
              <a:ext cx="0" cy="742965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46DB25F7-284E-7147-AB25-5F0AD0E5673F}"/>
                </a:ext>
              </a:extLst>
            </p:cNvPr>
            <p:cNvCxnSpPr/>
            <p:nvPr/>
          </p:nvCxnSpPr>
          <p:spPr>
            <a:xfrm>
              <a:off x="10226508" y="4257057"/>
              <a:ext cx="9567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5897E7A8-E1C7-8F4F-B92F-20105CFDE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711" y="4260096"/>
              <a:ext cx="431797" cy="30653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70BE7969-D098-C748-B553-A48891A87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38743" y="4258208"/>
              <a:ext cx="444498" cy="31555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35ABF1E0-8C13-BA46-BDF9-58902DDC8222}"/>
                </a:ext>
              </a:extLst>
            </p:cNvPr>
            <p:cNvCxnSpPr>
              <a:cxnSpLocks/>
            </p:cNvCxnSpPr>
            <p:nvPr/>
          </p:nvCxnSpPr>
          <p:spPr>
            <a:xfrm rot="718275" flipV="1">
              <a:off x="10784666" y="4940774"/>
              <a:ext cx="369380" cy="42029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0F30C21E-DD7D-7346-9722-BE1FFCDA60D5}"/>
                </a:ext>
              </a:extLst>
            </p:cNvPr>
            <p:cNvCxnSpPr/>
            <p:nvPr/>
          </p:nvCxnSpPr>
          <p:spPr>
            <a:xfrm>
              <a:off x="9794712" y="4566632"/>
              <a:ext cx="956733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35F9C7DD-8582-AF4B-8A80-6812C64EF083}"/>
                </a:ext>
              </a:extLst>
            </p:cNvPr>
            <p:cNvCxnSpPr/>
            <p:nvPr/>
          </p:nvCxnSpPr>
          <p:spPr>
            <a:xfrm>
              <a:off x="9794712" y="5309598"/>
              <a:ext cx="956733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E5FBFDA3-C2E3-BC47-ABBC-568A74C2F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712" y="4566633"/>
              <a:ext cx="0" cy="74296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D6F062C9-4C4F-C548-BF92-EDC1BE808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1445" y="4566633"/>
              <a:ext cx="0" cy="74296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42412E54-E62D-2747-858B-AF226CD5A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4322" y="4258557"/>
              <a:ext cx="0" cy="74296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Forma Livre 98">
            <a:extLst>
              <a:ext uri="{FF2B5EF4-FFF2-40B4-BE49-F238E27FC236}">
                <a16:creationId xmlns:a16="http://schemas.microsoft.com/office/drawing/2014/main" id="{74CABF31-2ECD-AC41-A7CA-4DD3E2887832}"/>
              </a:ext>
            </a:extLst>
          </p:cNvPr>
          <p:cNvSpPr/>
          <p:nvPr/>
        </p:nvSpPr>
        <p:spPr>
          <a:xfrm rot="19859157">
            <a:off x="6974397" y="4287768"/>
            <a:ext cx="897466" cy="380375"/>
          </a:xfrm>
          <a:custGeom>
            <a:avLst/>
            <a:gdLst>
              <a:gd name="connsiteX0" fmla="*/ 897466 w 897466"/>
              <a:gd name="connsiteY0" fmla="*/ 380375 h 380375"/>
              <a:gd name="connsiteX1" fmla="*/ 592666 w 897466"/>
              <a:gd name="connsiteY1" fmla="*/ 24775 h 380375"/>
              <a:gd name="connsiteX2" fmla="*/ 0 w 897466"/>
              <a:gd name="connsiteY2" fmla="*/ 58642 h 38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7466" h="380375">
                <a:moveTo>
                  <a:pt x="897466" y="380375"/>
                </a:moveTo>
                <a:cubicBezTo>
                  <a:pt x="819855" y="229386"/>
                  <a:pt x="742244" y="78397"/>
                  <a:pt x="592666" y="24775"/>
                </a:cubicBezTo>
                <a:cubicBezTo>
                  <a:pt x="443088" y="-28847"/>
                  <a:pt x="221544" y="14897"/>
                  <a:pt x="0" y="58642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513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7B9F-48AD-524D-9E4C-450322C2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F3CA9E-5276-474B-8B41-EA758257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Exemplo</a:t>
            </a:r>
            <a:r>
              <a:rPr lang="pt-BR" sz="2000" dirty="0"/>
              <a:t>: ache a </a:t>
            </a:r>
            <a:r>
              <a:rPr lang="pt-BR" sz="2000" dirty="0">
                <a:solidFill>
                  <a:schemeClr val="accent3"/>
                </a:solidFill>
              </a:rPr>
              <a:t>matriz de mundo</a:t>
            </a:r>
            <a:r>
              <a:rPr lang="pt-BR" sz="2000" dirty="0"/>
              <a:t> de um quadrado </a:t>
            </a:r>
            <a:r>
              <a:rPr lang="pt-BR" sz="2000" dirty="0">
                <a:solidFill>
                  <a:schemeClr val="accent1"/>
                </a:solidFill>
              </a:rPr>
              <a:t>definido localmente</a:t>
            </a:r>
            <a:r>
              <a:rPr lang="pt-BR" sz="2000" dirty="0"/>
              <a:t> pelas coordenadas (-0.5,0,-0.5) e (0.5,0,0.5). </a:t>
            </a:r>
            <a:r>
              <a:rPr lang="pt-BR" sz="2000" dirty="0">
                <a:solidFill>
                  <a:schemeClr val="accent2"/>
                </a:solidFill>
              </a:rPr>
              <a:t>Na cena</a:t>
            </a:r>
            <a:r>
              <a:rPr lang="pt-BR" sz="2000" dirty="0"/>
              <a:t>, ele deve ter largura e altura igual a 2, estar rotacionado de 45º (sentido horário) no plano xz e posicionado </a:t>
            </a:r>
            <a:br>
              <a:rPr lang="pt-BR" sz="2000" dirty="0"/>
            </a:br>
            <a:r>
              <a:rPr lang="pt-BR" sz="2000" dirty="0"/>
              <a:t>em (10,0,10).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19499AF-96C8-8046-83E8-70837C6EB86D}"/>
              </a:ext>
            </a:extLst>
          </p:cNvPr>
          <p:cNvGrpSpPr/>
          <p:nvPr/>
        </p:nvGrpSpPr>
        <p:grpSpPr>
          <a:xfrm>
            <a:off x="1450804" y="3655887"/>
            <a:ext cx="3184280" cy="1989015"/>
            <a:chOff x="1564226" y="3630078"/>
            <a:chExt cx="2748322" cy="17167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153B1F29-637B-4447-9CD3-207639D3D2EF}"/>
                </a:ext>
              </a:extLst>
            </p:cNvPr>
            <p:cNvGrpSpPr/>
            <p:nvPr/>
          </p:nvGrpSpPr>
          <p:grpSpPr>
            <a:xfrm>
              <a:off x="2413804" y="3630078"/>
              <a:ext cx="1504852" cy="1716700"/>
              <a:chOff x="2413804" y="3630078"/>
              <a:chExt cx="1504852" cy="1716700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A3E19D4-2BF8-E440-9AD2-0142E9BA0F16}"/>
                  </a:ext>
                </a:extLst>
              </p:cNvPr>
              <p:cNvSpPr txBox="1"/>
              <p:nvPr/>
            </p:nvSpPr>
            <p:spPr>
              <a:xfrm>
                <a:off x="3649972" y="4552928"/>
                <a:ext cx="268684" cy="318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724D7AC-46FB-A841-AC02-82655A091B0E}"/>
                  </a:ext>
                </a:extLst>
              </p:cNvPr>
              <p:cNvSpPr txBox="1"/>
              <p:nvPr/>
            </p:nvSpPr>
            <p:spPr>
              <a:xfrm>
                <a:off x="2860542" y="3630078"/>
                <a:ext cx="268684" cy="318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z</a:t>
                </a:r>
              </a:p>
            </p:txBody>
          </p: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55746F43-A988-6E4D-8D36-475467688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3804" y="4723432"/>
                <a:ext cx="1218395" cy="0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2CD68FF7-B248-4B42-A9EA-6D8BE4402E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08980" y="4002920"/>
                <a:ext cx="0" cy="1343858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1BC05D8-650A-5944-88FF-D6DD63EC882A}"/>
                  </a:ext>
                </a:extLst>
              </p:cNvPr>
              <p:cNvSpPr/>
              <p:nvPr/>
            </p:nvSpPr>
            <p:spPr>
              <a:xfrm>
                <a:off x="2782855" y="4488507"/>
                <a:ext cx="452250" cy="452250"/>
              </a:xfrm>
              <a:prstGeom prst="rect">
                <a:avLst/>
              </a:prstGeom>
              <a:noFill/>
              <a:ln>
                <a:solidFill>
                  <a:schemeClr val="tx2">
                    <a:lumMod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/>
              </a:p>
            </p:txBody>
          </p:sp>
        </p:grp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C7C8B82-2EA4-4849-9027-7388825B5213}"/>
                </a:ext>
              </a:extLst>
            </p:cNvPr>
            <p:cNvSpPr/>
            <p:nvPr/>
          </p:nvSpPr>
          <p:spPr>
            <a:xfrm>
              <a:off x="2782855" y="4488507"/>
              <a:ext cx="452250" cy="452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D41E867-0D9F-8545-A069-EF5B8E02C123}"/>
                </a:ext>
              </a:extLst>
            </p:cNvPr>
            <p:cNvSpPr txBox="1"/>
            <p:nvPr/>
          </p:nvSpPr>
          <p:spPr>
            <a:xfrm>
              <a:off x="3209593" y="4169971"/>
              <a:ext cx="1102955" cy="265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(0.5,0,0.5)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93BFD11-699F-5146-95D8-BA77CF4BB385}"/>
                </a:ext>
              </a:extLst>
            </p:cNvPr>
            <p:cNvSpPr txBox="1"/>
            <p:nvPr/>
          </p:nvSpPr>
          <p:spPr>
            <a:xfrm>
              <a:off x="1564226" y="4953833"/>
              <a:ext cx="1274514" cy="265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(-0.5,0,-0.5)</a:t>
              </a:r>
            </a:p>
          </p:txBody>
        </p:sp>
        <p:sp>
          <p:nvSpPr>
            <p:cNvPr id="9" name="Elipse 36">
              <a:extLst>
                <a:ext uri="{FF2B5EF4-FFF2-40B4-BE49-F238E27FC236}">
                  <a16:creationId xmlns:a16="http://schemas.microsoft.com/office/drawing/2014/main" id="{874E3588-289C-CC4C-989E-B33E832D5079}"/>
                </a:ext>
              </a:extLst>
            </p:cNvPr>
            <p:cNvSpPr/>
            <p:nvPr/>
          </p:nvSpPr>
          <p:spPr>
            <a:xfrm>
              <a:off x="3204658" y="4458061"/>
              <a:ext cx="60893" cy="6089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0" name="Elipse 36">
              <a:extLst>
                <a:ext uri="{FF2B5EF4-FFF2-40B4-BE49-F238E27FC236}">
                  <a16:creationId xmlns:a16="http://schemas.microsoft.com/office/drawing/2014/main" id="{DBF1C0A9-7CD5-2049-88A0-78662AFAC16B}"/>
                </a:ext>
              </a:extLst>
            </p:cNvPr>
            <p:cNvSpPr/>
            <p:nvPr/>
          </p:nvSpPr>
          <p:spPr>
            <a:xfrm>
              <a:off x="2752409" y="4909151"/>
              <a:ext cx="60890" cy="608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7569DC2C-7F13-F241-B406-81170278E6CB}"/>
              </a:ext>
            </a:extLst>
          </p:cNvPr>
          <p:cNvGrpSpPr/>
          <p:nvPr/>
        </p:nvGrpSpPr>
        <p:grpSpPr>
          <a:xfrm>
            <a:off x="6156732" y="3317454"/>
            <a:ext cx="3678557" cy="2537808"/>
            <a:chOff x="6429174" y="3280714"/>
            <a:chExt cx="3029082" cy="2089740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BC93AE3-A0BE-8C46-AFA3-01327EE95CFD}"/>
                </a:ext>
              </a:extLst>
            </p:cNvPr>
            <p:cNvGrpSpPr/>
            <p:nvPr/>
          </p:nvGrpSpPr>
          <p:grpSpPr>
            <a:xfrm>
              <a:off x="6429174" y="3280714"/>
              <a:ext cx="2415835" cy="2089740"/>
              <a:chOff x="2504842" y="3141092"/>
              <a:chExt cx="2415835" cy="208974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7C4B147-DE0E-D649-8044-20A5269813A0}"/>
                  </a:ext>
                </a:extLst>
              </p:cNvPr>
              <p:cNvSpPr txBox="1"/>
              <p:nvPr/>
            </p:nvSpPr>
            <p:spPr>
              <a:xfrm>
                <a:off x="4664336" y="4546120"/>
                <a:ext cx="256341" cy="304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EC55B6A-0247-2C4D-9670-10CCACD7E7ED}"/>
                  </a:ext>
                </a:extLst>
              </p:cNvPr>
              <p:cNvSpPr txBox="1"/>
              <p:nvPr/>
            </p:nvSpPr>
            <p:spPr>
              <a:xfrm>
                <a:off x="2860542" y="3141092"/>
                <a:ext cx="256341" cy="304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z</a:t>
                </a:r>
              </a:p>
            </p:txBody>
          </p: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CC0A88FF-2E89-8D42-AA86-EC1D57BD7E23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 flipV="1">
                <a:off x="2504842" y="4698182"/>
                <a:ext cx="2159494" cy="1721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>
                <a:extLst>
                  <a:ext uri="{FF2B5EF4-FFF2-40B4-BE49-F238E27FC236}">
                    <a16:creationId xmlns:a16="http://schemas.microsoft.com/office/drawing/2014/main" id="{2050C606-20A8-EE47-8AC5-15AB48799996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H="1" flipV="1">
                <a:off x="2988713" y="3445216"/>
                <a:ext cx="20267" cy="178561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64CBFDAB-B7CC-A848-90BE-A3AC9F3FB16A}"/>
                  </a:ext>
                </a:extLst>
              </p:cNvPr>
              <p:cNvSpPr/>
              <p:nvPr/>
            </p:nvSpPr>
            <p:spPr>
              <a:xfrm>
                <a:off x="2782855" y="4488507"/>
                <a:ext cx="452250" cy="452250"/>
              </a:xfrm>
              <a:prstGeom prst="rect">
                <a:avLst/>
              </a:prstGeom>
              <a:noFill/>
              <a:ln>
                <a:solidFill>
                  <a:schemeClr val="tx2">
                    <a:lumMod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/>
              </a:p>
            </p:txBody>
          </p:sp>
        </p:grp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0A2C90E-EBFB-4F4F-8C21-8B525FC8735C}"/>
                </a:ext>
              </a:extLst>
            </p:cNvPr>
            <p:cNvSpPr/>
            <p:nvPr/>
          </p:nvSpPr>
          <p:spPr>
            <a:xfrm rot="18889772">
              <a:off x="7753817" y="3454570"/>
              <a:ext cx="891250" cy="891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7D3EC80-CE18-9740-90D3-5166CAEA88F6}"/>
                </a:ext>
              </a:extLst>
            </p:cNvPr>
            <p:cNvSpPr txBox="1"/>
            <p:nvPr/>
          </p:nvSpPr>
          <p:spPr>
            <a:xfrm>
              <a:off x="8569644" y="4251597"/>
              <a:ext cx="888612" cy="253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(10,0,10)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0F2F9482-1729-C646-A0C8-D077964B6188}"/>
                </a:ext>
              </a:extLst>
            </p:cNvPr>
            <p:cNvSpPr txBox="1"/>
            <p:nvPr/>
          </p:nvSpPr>
          <p:spPr>
            <a:xfrm>
              <a:off x="8716838" y="3574407"/>
              <a:ext cx="724934" cy="253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(?,?,?)</a:t>
              </a:r>
            </a:p>
          </p:txBody>
        </p:sp>
        <p:sp>
          <p:nvSpPr>
            <p:cNvPr id="26" name="Elipse 36">
              <a:extLst>
                <a:ext uri="{FF2B5EF4-FFF2-40B4-BE49-F238E27FC236}">
                  <a16:creationId xmlns:a16="http://schemas.microsoft.com/office/drawing/2014/main" id="{3C2308CC-FE11-A044-B134-2ED16D76F264}"/>
                </a:ext>
              </a:extLst>
            </p:cNvPr>
            <p:cNvSpPr/>
            <p:nvPr/>
          </p:nvSpPr>
          <p:spPr>
            <a:xfrm>
              <a:off x="8795179" y="3876308"/>
              <a:ext cx="58413" cy="584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B3AC216B-19AC-ED40-94E4-466949F89A55}"/>
                </a:ext>
              </a:extLst>
            </p:cNvPr>
            <p:cNvSpPr txBox="1"/>
            <p:nvPr/>
          </p:nvSpPr>
          <p:spPr>
            <a:xfrm>
              <a:off x="6923178" y="3574407"/>
              <a:ext cx="724934" cy="253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(?,?,?)</a:t>
              </a:r>
            </a:p>
          </p:txBody>
        </p:sp>
        <p:sp>
          <p:nvSpPr>
            <p:cNvPr id="34" name="Elipse 36">
              <a:extLst>
                <a:ext uri="{FF2B5EF4-FFF2-40B4-BE49-F238E27FC236}">
                  <a16:creationId xmlns:a16="http://schemas.microsoft.com/office/drawing/2014/main" id="{C645BCE7-52BF-E140-B71B-70EE8EDFB225}"/>
                </a:ext>
              </a:extLst>
            </p:cNvPr>
            <p:cNvSpPr/>
            <p:nvPr/>
          </p:nvSpPr>
          <p:spPr>
            <a:xfrm>
              <a:off x="7553302" y="3877249"/>
              <a:ext cx="56531" cy="565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Forma Livre 34">
              <a:extLst>
                <a:ext uri="{FF2B5EF4-FFF2-40B4-BE49-F238E27FC236}">
                  <a16:creationId xmlns:a16="http://schemas.microsoft.com/office/drawing/2014/main" id="{D05E2910-6BB4-304B-9A73-619BE26A6631}"/>
                </a:ext>
              </a:extLst>
            </p:cNvPr>
            <p:cNvSpPr/>
            <p:nvPr/>
          </p:nvSpPr>
          <p:spPr>
            <a:xfrm>
              <a:off x="8184639" y="3914299"/>
              <a:ext cx="405353" cy="466626"/>
            </a:xfrm>
            <a:custGeom>
              <a:avLst/>
              <a:gdLst>
                <a:gd name="connsiteX0" fmla="*/ 0 w 405353"/>
                <a:gd name="connsiteY0" fmla="*/ 0 h 466626"/>
                <a:gd name="connsiteX1" fmla="*/ 70701 w 405353"/>
                <a:gd name="connsiteY1" fmla="*/ 339364 h 466626"/>
                <a:gd name="connsiteX2" fmla="*/ 405353 w 405353"/>
                <a:gd name="connsiteY2" fmla="*/ 466626 h 46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353" h="466626">
                  <a:moveTo>
                    <a:pt x="0" y="0"/>
                  </a:moveTo>
                  <a:cubicBezTo>
                    <a:pt x="1571" y="130796"/>
                    <a:pt x="3142" y="261593"/>
                    <a:pt x="70701" y="339364"/>
                  </a:cubicBezTo>
                  <a:cubicBezTo>
                    <a:pt x="138260" y="417135"/>
                    <a:pt x="271806" y="441880"/>
                    <a:pt x="405353" y="46662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36" name="Elipse 36">
              <a:extLst>
                <a:ext uri="{FF2B5EF4-FFF2-40B4-BE49-F238E27FC236}">
                  <a16:creationId xmlns:a16="http://schemas.microsoft.com/office/drawing/2014/main" id="{0407E4DD-8227-2743-A4D2-D978B7078579}"/>
                </a:ext>
              </a:extLst>
            </p:cNvPr>
            <p:cNvSpPr/>
            <p:nvPr/>
          </p:nvSpPr>
          <p:spPr>
            <a:xfrm>
              <a:off x="8159256" y="3877249"/>
              <a:ext cx="56531" cy="565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5EA2961-9157-4A46-8CCC-4A32EC917604}"/>
              </a:ext>
            </a:extLst>
          </p:cNvPr>
          <p:cNvGrpSpPr/>
          <p:nvPr/>
        </p:nvGrpSpPr>
        <p:grpSpPr>
          <a:xfrm>
            <a:off x="5138653" y="3686786"/>
            <a:ext cx="862328" cy="831225"/>
            <a:chOff x="4743866" y="3691135"/>
            <a:chExt cx="862328" cy="831225"/>
          </a:xfrm>
        </p:grpSpPr>
        <p:sp>
          <p:nvSpPr>
            <p:cNvPr id="40" name="Forma Livre 39">
              <a:extLst>
                <a:ext uri="{FF2B5EF4-FFF2-40B4-BE49-F238E27FC236}">
                  <a16:creationId xmlns:a16="http://schemas.microsoft.com/office/drawing/2014/main" id="{FDA25F7C-B8FC-1B4F-B706-99BDF6E3B993}"/>
                </a:ext>
              </a:extLst>
            </p:cNvPr>
            <p:cNvSpPr/>
            <p:nvPr/>
          </p:nvSpPr>
          <p:spPr>
            <a:xfrm rot="1552640" flipH="1">
              <a:off x="4743866" y="4060049"/>
              <a:ext cx="862328" cy="462311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53B7F1A1-946C-1A4A-B2A7-B2AD86746F3E}"/>
                </a:ext>
              </a:extLst>
            </p:cNvPr>
            <p:cNvSpPr txBox="1"/>
            <p:nvPr/>
          </p:nvSpPr>
          <p:spPr>
            <a:xfrm>
              <a:off x="4892684" y="3691135"/>
              <a:ext cx="521297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W=?</a:t>
              </a:r>
            </a:p>
            <a:p>
              <a:endParaRPr lang="pt-BR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160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7B9F-48AD-524D-9E4C-450322C2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F3CA9E-5276-474B-8B41-EA758257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</a:t>
            </a:r>
            <a:r>
              <a:rPr lang="pt-BR" b="1" dirty="0"/>
              <a:t>montar a matriz de mundo </a:t>
            </a:r>
            <a:r>
              <a:rPr lang="pt-BR" dirty="0"/>
              <a:t>encontrando as matrizes de </a:t>
            </a:r>
            <a:r>
              <a:rPr lang="pt-BR" dirty="0">
                <a:solidFill>
                  <a:schemeClr val="accent3"/>
                </a:solidFill>
              </a:rPr>
              <a:t>escala</a:t>
            </a:r>
            <a:r>
              <a:rPr lang="pt-BR" dirty="0"/>
              <a:t>, </a:t>
            </a:r>
            <a:r>
              <a:rPr lang="pt-BR" dirty="0">
                <a:solidFill>
                  <a:schemeClr val="accent1"/>
                </a:solidFill>
              </a:rPr>
              <a:t>rotação</a:t>
            </a:r>
            <a:r>
              <a:rPr lang="pt-BR" dirty="0"/>
              <a:t> e </a:t>
            </a:r>
            <a:r>
              <a:rPr lang="pt-BR" dirty="0">
                <a:solidFill>
                  <a:schemeClr val="accent2"/>
                </a:solidFill>
              </a:rPr>
              <a:t>translação</a:t>
            </a:r>
            <a:r>
              <a:rPr lang="pt-BR" dirty="0"/>
              <a:t>, de tal forma que altura e largura sejam iguais a 2, rotação seja de 45º ao redor do eixo y e o deslocamento de (10,0,10).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BC133-C465-E843-812E-94AFF78A078E}"/>
                  </a:ext>
                </a:extLst>
              </p:cNvPr>
              <p:cNvSpPr txBox="1"/>
              <p:nvPr/>
            </p:nvSpPr>
            <p:spPr>
              <a:xfrm>
                <a:off x="1558858" y="3462557"/>
                <a:ext cx="2631026" cy="102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BC133-C465-E843-812E-94AFF78A0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858" y="3462557"/>
                <a:ext cx="2631026" cy="1024448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01167805-481F-814C-B866-84A194CE4734}"/>
                  </a:ext>
                </a:extLst>
              </p:cNvPr>
              <p:cNvSpPr txBox="1"/>
              <p:nvPr/>
            </p:nvSpPr>
            <p:spPr>
              <a:xfrm>
                <a:off x="7802876" y="3458422"/>
                <a:ext cx="2178226" cy="1032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01167805-481F-814C-B866-84A194CE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76" y="3458422"/>
                <a:ext cx="2178226" cy="1032719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5E156AB8-78EB-BA4D-88A1-AA581766C027}"/>
                  </a:ext>
                </a:extLst>
              </p:cNvPr>
              <p:cNvSpPr txBox="1"/>
              <p:nvPr/>
            </p:nvSpPr>
            <p:spPr>
              <a:xfrm>
                <a:off x="4415220" y="3521227"/>
                <a:ext cx="2826351" cy="90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pt-BR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pt-BR" sz="160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pt-BR" sz="1600"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5E156AB8-78EB-BA4D-88A1-AA581766C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20" y="3521227"/>
                <a:ext cx="2826351" cy="907108"/>
              </a:xfrm>
              <a:prstGeom prst="rect">
                <a:avLst/>
              </a:prstGeom>
              <a:blipFill>
                <a:blip r:embed="rId5"/>
                <a:stretch>
                  <a:fillRect t="-4167" b="-152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ADFFB019-C44A-8140-AB47-BF622DC0043A}"/>
                  </a:ext>
                </a:extLst>
              </p:cNvPr>
              <p:cNvSpPr txBox="1"/>
              <p:nvPr/>
            </p:nvSpPr>
            <p:spPr>
              <a:xfrm>
                <a:off x="1558858" y="4821291"/>
                <a:ext cx="2631026" cy="102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ADFFB019-C44A-8140-AB47-BF622DC00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858" y="4821291"/>
                <a:ext cx="2631026" cy="1024448"/>
              </a:xfrm>
              <a:prstGeom prst="rect">
                <a:avLst/>
              </a:prstGeom>
              <a:blipFill>
                <a:blip r:embed="rId6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03622AE-05E6-B748-B473-89AE5F4EF588}"/>
                  </a:ext>
                </a:extLst>
              </p:cNvPr>
              <p:cNvSpPr txBox="1"/>
              <p:nvPr/>
            </p:nvSpPr>
            <p:spPr>
              <a:xfrm>
                <a:off x="4460824" y="4772272"/>
                <a:ext cx="2178225" cy="1122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16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b="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b="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pt-BR" sz="16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ox>
                                  <m:boxPr>
                                    <m:ctrlP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16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pt-BR" sz="16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pt-BR" sz="160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pt-BR" sz="16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pt-BR" sz="16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>
                                              <a:rPr lang="pt-BR" sz="1600" b="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pt-BR" sz="160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pt-BR" sz="16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pt-BR" sz="16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>
                                              <a:rPr lang="pt-BR" sz="1600" b="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03622AE-05E6-B748-B473-89AE5F4EF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24" y="4772272"/>
                <a:ext cx="2178225" cy="1122487"/>
              </a:xfrm>
              <a:prstGeom prst="rect">
                <a:avLst/>
              </a:prstGeom>
              <a:blipFill>
                <a:blip r:embed="rId7"/>
                <a:stretch>
                  <a:fillRect l="-1744" b="-4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7C2462A7-1777-D346-BC40-E5331C924375}"/>
                  </a:ext>
                </a:extLst>
              </p:cNvPr>
              <p:cNvSpPr txBox="1"/>
              <p:nvPr/>
            </p:nvSpPr>
            <p:spPr>
              <a:xfrm>
                <a:off x="7802876" y="4817156"/>
                <a:ext cx="2178225" cy="1032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6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 smtClean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pt-BR" sz="160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pt-BR" sz="160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7C2462A7-1777-D346-BC40-E5331C924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76" y="4817156"/>
                <a:ext cx="2178225" cy="1032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426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7B9F-48AD-524D-9E4C-450322C2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F3CA9E-5276-474B-8B41-EA7582572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Com as matrizes </a:t>
                </a:r>
                <a:r>
                  <a:rPr lang="pt-BR" b="1" dirty="0"/>
                  <a:t>SRT</a:t>
                </a:r>
                <a:r>
                  <a:rPr lang="pt-BR" dirty="0"/>
                  <a:t>, obtemos a </a:t>
                </a:r>
                <a:r>
                  <a:rPr lang="pt-BR" dirty="0">
                    <a:solidFill>
                      <a:schemeClr val="accent3"/>
                    </a:solidFill>
                  </a:rPr>
                  <a:t>matriz de mundo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F3CA9E-5276-474B-8B41-EA7582572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BC133-C465-E843-812E-94AFF78A078E}"/>
                  </a:ext>
                </a:extLst>
              </p:cNvPr>
              <p:cNvSpPr txBox="1"/>
              <p:nvPr/>
            </p:nvSpPr>
            <p:spPr>
              <a:xfrm>
                <a:off x="1039269" y="2514606"/>
                <a:ext cx="7635094" cy="1201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𝑆𝑅𝑇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ox>
                                  <m:box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1</m:t>
                              </m:r>
                            </m:e>
                          </m:eqAr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1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1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BC133-C465-E843-812E-94AFF78A0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69" y="2514606"/>
                <a:ext cx="7635094" cy="1201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4546AEA-971D-0A45-B290-26A6CB53084E}"/>
                  </a:ext>
                </a:extLst>
              </p:cNvPr>
              <p:cNvSpPr txBox="1"/>
              <p:nvPr/>
            </p:nvSpPr>
            <p:spPr>
              <a:xfrm>
                <a:off x="9197908" y="2531664"/>
                <a:ext cx="17650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4546AEA-971D-0A45-B290-26A6CB530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08" y="2531664"/>
                <a:ext cx="1765099" cy="246221"/>
              </a:xfrm>
              <a:prstGeom prst="rect">
                <a:avLst/>
              </a:prstGeom>
              <a:blipFill>
                <a:blip r:embed="rId5"/>
                <a:stretch>
                  <a:fillRect l="-1038" b="-219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7C74C238-8849-3C4E-B4E2-5448AFE9E311}"/>
                  </a:ext>
                </a:extLst>
              </p:cNvPr>
              <p:cNvSpPr txBox="1"/>
              <p:nvPr/>
            </p:nvSpPr>
            <p:spPr>
              <a:xfrm>
                <a:off x="9197908" y="2834321"/>
                <a:ext cx="13376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7C74C238-8849-3C4E-B4E2-5448AFE9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08" y="2834321"/>
                <a:ext cx="1337674" cy="246221"/>
              </a:xfrm>
              <a:prstGeom prst="rect">
                <a:avLst/>
              </a:prstGeom>
              <a:blipFill>
                <a:blip r:embed="rId6"/>
                <a:stretch>
                  <a:fillRect l="-1370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A951A6-F96B-DE4C-85EB-4561A28AA932}"/>
                  </a:ext>
                </a:extLst>
              </p:cNvPr>
              <p:cNvSpPr txBox="1"/>
              <p:nvPr/>
            </p:nvSpPr>
            <p:spPr>
              <a:xfrm>
                <a:off x="9160142" y="3136978"/>
                <a:ext cx="16473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A951A6-F96B-DE4C-85EB-4561A28AA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142" y="3136978"/>
                <a:ext cx="1647309" cy="246221"/>
              </a:xfrm>
              <a:prstGeom prst="rect">
                <a:avLst/>
              </a:prstGeom>
              <a:blipFill>
                <a:blip r:embed="rId7"/>
                <a:stretch>
                  <a:fillRect l="-1111" b="-2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C82D48C-4C2E-CC4F-9ABD-7FC5C7581E3A}"/>
                  </a:ext>
                </a:extLst>
              </p:cNvPr>
              <p:cNvSpPr txBox="1"/>
              <p:nvPr/>
            </p:nvSpPr>
            <p:spPr>
              <a:xfrm>
                <a:off x="9160142" y="3439636"/>
                <a:ext cx="15925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C82D48C-4C2E-CC4F-9ABD-7FC5C758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142" y="3439636"/>
                <a:ext cx="1592551" cy="246221"/>
              </a:xfrm>
              <a:prstGeom prst="rect">
                <a:avLst/>
              </a:prstGeom>
              <a:blipFill>
                <a:blip r:embed="rId8"/>
                <a:stretch>
                  <a:fillRect l="-3448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76CC439-61F7-45B8-B7C9-52DBDD9194B3}"/>
              </a:ext>
            </a:extLst>
          </p:cNvPr>
          <p:cNvGrpSpPr/>
          <p:nvPr/>
        </p:nvGrpSpPr>
        <p:grpSpPr>
          <a:xfrm>
            <a:off x="1670126" y="4391082"/>
            <a:ext cx="4155940" cy="1201611"/>
            <a:chOff x="1285230" y="4456727"/>
            <a:chExt cx="4155940" cy="1201611"/>
          </a:xfrm>
        </p:grpSpPr>
        <p:sp>
          <p:nvSpPr>
            <p:cNvPr id="42" name="Retângulo Arredondado 5">
              <a:extLst>
                <a:ext uri="{FF2B5EF4-FFF2-40B4-BE49-F238E27FC236}">
                  <a16:creationId xmlns:a16="http://schemas.microsoft.com/office/drawing/2014/main" id="{146CA48B-BEF0-46A8-9346-C09CB6B4A0EB}"/>
                </a:ext>
              </a:extLst>
            </p:cNvPr>
            <p:cNvSpPr/>
            <p:nvPr/>
          </p:nvSpPr>
          <p:spPr>
            <a:xfrm>
              <a:off x="1285230" y="4456727"/>
              <a:ext cx="4155940" cy="1201611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C9BCEB7D-A839-438F-B23A-1370098D9521}"/>
                </a:ext>
              </a:extLst>
            </p:cNvPr>
            <p:cNvSpPr txBox="1"/>
            <p:nvPr/>
          </p:nvSpPr>
          <p:spPr>
            <a:xfrm>
              <a:off x="1398425" y="4586454"/>
              <a:ext cx="39127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Observe que os </a:t>
              </a:r>
              <a:r>
                <a:rPr lang="pt-BR" dirty="0">
                  <a:solidFill>
                    <a:schemeClr val="accent1"/>
                  </a:solidFill>
                </a:rPr>
                <a:t>vetores linha </a:t>
              </a:r>
              <a:r>
                <a:rPr lang="pt-BR" dirty="0"/>
                <a:t>da matriz representam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u</a:t>
              </a:r>
              <a:r>
                <a:rPr lang="pt-BR" dirty="0"/>
                <a:t>,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v</a:t>
              </a:r>
              <a:r>
                <a:rPr lang="pt-BR" dirty="0"/>
                <a:t>,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w</a:t>
              </a:r>
              <a:r>
                <a:rPr lang="pt-BR" dirty="0"/>
                <a:t> e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Q</a:t>
              </a:r>
              <a:r>
                <a:rPr lang="pt-BR" dirty="0"/>
                <a:t> em </a:t>
              </a:r>
              <a:r>
                <a:rPr lang="pt-BR" dirty="0">
                  <a:solidFill>
                    <a:schemeClr val="accent2"/>
                  </a:solidFill>
                </a:rPr>
                <a:t>coordenadas do mundo</a:t>
              </a:r>
              <a:endParaRPr lang="pt-BR" dirty="0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55B1248D-7854-46A3-AF27-1058FB15FBA2}"/>
              </a:ext>
            </a:extLst>
          </p:cNvPr>
          <p:cNvGrpSpPr/>
          <p:nvPr/>
        </p:nvGrpSpPr>
        <p:grpSpPr>
          <a:xfrm>
            <a:off x="6654800" y="3977706"/>
            <a:ext cx="3425658" cy="2127508"/>
            <a:chOff x="6654800" y="3977706"/>
            <a:chExt cx="3425658" cy="2127508"/>
          </a:xfrm>
        </p:grpSpPr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BE439EB9-2B2E-2F45-8612-2315357248E1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6654800" y="5754005"/>
              <a:ext cx="2466025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7B22AEA8-D9D2-6F44-A2C9-C4ED68B8A8B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6982075" y="4316260"/>
              <a:ext cx="16115" cy="1788954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552AF42A-AD5D-1843-8BC8-AA7570845AA2}"/>
                </a:ext>
              </a:extLst>
            </p:cNvPr>
            <p:cNvSpPr/>
            <p:nvPr/>
          </p:nvSpPr>
          <p:spPr>
            <a:xfrm>
              <a:off x="6773569" y="5529900"/>
              <a:ext cx="452250" cy="452250"/>
            </a:xfrm>
            <a:prstGeom prst="rect">
              <a:avLst/>
            </a:prstGeom>
            <a:noFill/>
            <a:ln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64F8C39-6DE2-F649-89B9-76B2BD6FD48E}"/>
                </a:ext>
              </a:extLst>
            </p:cNvPr>
            <p:cNvSpPr/>
            <p:nvPr/>
          </p:nvSpPr>
          <p:spPr>
            <a:xfrm rot="18889772">
              <a:off x="8158188" y="4427106"/>
              <a:ext cx="891250" cy="891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005025B-8C2C-BC48-B714-8D934622F093}"/>
                </a:ext>
              </a:extLst>
            </p:cNvPr>
            <p:cNvSpPr txBox="1"/>
            <p:nvPr/>
          </p:nvSpPr>
          <p:spPr>
            <a:xfrm>
              <a:off x="7617468" y="4039261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(10,0,10)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0504DE2-2EAF-C847-88C3-9BBDE5098192}"/>
                </a:ext>
              </a:extLst>
            </p:cNvPr>
            <p:cNvSpPr txBox="1"/>
            <p:nvPr/>
          </p:nvSpPr>
          <p:spPr>
            <a:xfrm>
              <a:off x="9301077" y="4714889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(?,?,?)</a:t>
              </a:r>
            </a:p>
          </p:txBody>
        </p:sp>
        <p:sp>
          <p:nvSpPr>
            <p:cNvPr id="16" name="Elipse 36">
              <a:extLst>
                <a:ext uri="{FF2B5EF4-FFF2-40B4-BE49-F238E27FC236}">
                  <a16:creationId xmlns:a16="http://schemas.microsoft.com/office/drawing/2014/main" id="{17E05493-F260-AD40-82B9-A6A49A120890}"/>
                </a:ext>
              </a:extLst>
            </p:cNvPr>
            <p:cNvSpPr/>
            <p:nvPr/>
          </p:nvSpPr>
          <p:spPr>
            <a:xfrm>
              <a:off x="9190182" y="4846596"/>
              <a:ext cx="58140" cy="581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60B9F82-288E-FA47-B5E1-43126E8A402A}"/>
                </a:ext>
              </a:extLst>
            </p:cNvPr>
            <p:cNvSpPr txBox="1"/>
            <p:nvPr/>
          </p:nvSpPr>
          <p:spPr>
            <a:xfrm>
              <a:off x="7152593" y="4707219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(?,?,?)</a:t>
              </a:r>
            </a:p>
          </p:txBody>
        </p:sp>
        <p:sp>
          <p:nvSpPr>
            <p:cNvPr id="18" name="Elipse 36">
              <a:extLst>
                <a:ext uri="{FF2B5EF4-FFF2-40B4-BE49-F238E27FC236}">
                  <a16:creationId xmlns:a16="http://schemas.microsoft.com/office/drawing/2014/main" id="{1AAB92C4-4E2D-E141-9668-D195907A4269}"/>
                </a:ext>
              </a:extLst>
            </p:cNvPr>
            <p:cNvSpPr/>
            <p:nvPr/>
          </p:nvSpPr>
          <p:spPr>
            <a:xfrm>
              <a:off x="7949746" y="4845718"/>
              <a:ext cx="60975" cy="609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Forma Livre 18">
              <a:extLst>
                <a:ext uri="{FF2B5EF4-FFF2-40B4-BE49-F238E27FC236}">
                  <a16:creationId xmlns:a16="http://schemas.microsoft.com/office/drawing/2014/main" id="{4E0BED99-13DB-6945-812D-FD6751351F05}"/>
                </a:ext>
              </a:extLst>
            </p:cNvPr>
            <p:cNvSpPr/>
            <p:nvPr/>
          </p:nvSpPr>
          <p:spPr>
            <a:xfrm rot="158209">
              <a:off x="8131641" y="4353540"/>
              <a:ext cx="405353" cy="466626"/>
            </a:xfrm>
            <a:custGeom>
              <a:avLst/>
              <a:gdLst>
                <a:gd name="connsiteX0" fmla="*/ 0 w 405353"/>
                <a:gd name="connsiteY0" fmla="*/ 0 h 466626"/>
                <a:gd name="connsiteX1" fmla="*/ 70701 w 405353"/>
                <a:gd name="connsiteY1" fmla="*/ 339364 h 466626"/>
                <a:gd name="connsiteX2" fmla="*/ 405353 w 405353"/>
                <a:gd name="connsiteY2" fmla="*/ 466626 h 46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353" h="466626">
                  <a:moveTo>
                    <a:pt x="0" y="0"/>
                  </a:moveTo>
                  <a:cubicBezTo>
                    <a:pt x="1571" y="130796"/>
                    <a:pt x="3142" y="261593"/>
                    <a:pt x="70701" y="339364"/>
                  </a:cubicBezTo>
                  <a:cubicBezTo>
                    <a:pt x="138260" y="417135"/>
                    <a:pt x="271806" y="441880"/>
                    <a:pt x="405353" y="46662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827E04A-BB35-C04C-B60C-E041CF8203A1}"/>
                </a:ext>
              </a:extLst>
            </p:cNvPr>
            <p:cNvSpPr txBox="1"/>
            <p:nvPr/>
          </p:nvSpPr>
          <p:spPr>
            <a:xfrm rot="2584056">
              <a:off x="9063434" y="53288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u</a:t>
              </a:r>
              <a:endPara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0791BCB-45D5-A246-882F-875BABAFD9B4}"/>
                </a:ext>
              </a:extLst>
            </p:cNvPr>
            <p:cNvSpPr txBox="1"/>
            <p:nvPr/>
          </p:nvSpPr>
          <p:spPr>
            <a:xfrm rot="2612596">
              <a:off x="9065950" y="41348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w</a:t>
              </a:r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4D6618F7-2A8A-5442-8276-7FFE4DEBD18B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83" y="4899325"/>
              <a:ext cx="495642" cy="496087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7A8998D-A88E-484C-81DF-0DAF17CBC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5183" y="4366446"/>
              <a:ext cx="487192" cy="484048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70F4771B-A0C4-404F-87DB-70E2D13E5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9483" y="4881584"/>
              <a:ext cx="1558404" cy="874443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A412E81-37DF-5C42-8CB0-30BAEB7D2AB8}"/>
                </a:ext>
              </a:extLst>
            </p:cNvPr>
            <p:cNvSpPr txBox="1"/>
            <p:nvPr/>
          </p:nvSpPr>
          <p:spPr>
            <a:xfrm>
              <a:off x="8461823" y="491716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Q</a:t>
              </a: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FC8EEF28-E30E-4E0E-B82F-C6ED428DCF24}"/>
                </a:ext>
              </a:extLst>
            </p:cNvPr>
            <p:cNvSpPr/>
            <p:nvPr/>
          </p:nvSpPr>
          <p:spPr>
            <a:xfrm>
              <a:off x="8569839" y="4837636"/>
              <a:ext cx="69057" cy="690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871A1B8-6900-48D8-8DBC-69CCCBFC7D63}"/>
                </a:ext>
              </a:extLst>
            </p:cNvPr>
            <p:cNvSpPr txBox="1"/>
            <p:nvPr/>
          </p:nvSpPr>
          <p:spPr>
            <a:xfrm>
              <a:off x="6833637" y="3977706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z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23E870DF-5191-446A-B177-7A7152671495}"/>
                </a:ext>
              </a:extLst>
            </p:cNvPr>
            <p:cNvSpPr txBox="1"/>
            <p:nvPr/>
          </p:nvSpPr>
          <p:spPr>
            <a:xfrm>
              <a:off x="9120825" y="5584728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162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ilha de Vapor">
  <a:themeElements>
    <a:clrScheme name="Trilha de Vap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ilha de Vap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ilha de Vap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17626</TotalTime>
  <Words>2622</Words>
  <Application>Microsoft Office PowerPoint</Application>
  <PresentationFormat>Widescreen</PresentationFormat>
  <Paragraphs>473</Paragraphs>
  <Slides>34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Century Gothic</vt:lpstr>
      <vt:lpstr>Consolas</vt:lpstr>
      <vt:lpstr>Segoe UI</vt:lpstr>
      <vt:lpstr>Trilha de Vapor</vt:lpstr>
      <vt:lpstr>Projeção 3D</vt:lpstr>
      <vt:lpstr>Introdução</vt:lpstr>
      <vt:lpstr>Local versus Global</vt:lpstr>
      <vt:lpstr>Local versus Global</vt:lpstr>
      <vt:lpstr>Local versus Global</vt:lpstr>
      <vt:lpstr>Local versus Global</vt:lpstr>
      <vt:lpstr>Local versus Global</vt:lpstr>
      <vt:lpstr>Local versus Global</vt:lpstr>
      <vt:lpstr>Local versus Global</vt:lpstr>
      <vt:lpstr>Local versus Global</vt:lpstr>
      <vt:lpstr>Câmera</vt:lpstr>
      <vt:lpstr>Câmera</vt:lpstr>
      <vt:lpstr>Câmera</vt:lpstr>
      <vt:lpstr>Câmera</vt:lpstr>
      <vt:lpstr>Projeção</vt:lpstr>
      <vt:lpstr>Projeção</vt:lpstr>
      <vt:lpstr>Projeção</vt:lpstr>
      <vt:lpstr>Projeção</vt:lpstr>
      <vt:lpstr>Projeção</vt:lpstr>
      <vt:lpstr>Projeção</vt:lpstr>
      <vt:lpstr>Projeção</vt:lpstr>
      <vt:lpstr>Projeção</vt:lpstr>
      <vt:lpstr>Projeção</vt:lpstr>
      <vt:lpstr>Projeção</vt:lpstr>
      <vt:lpstr>Coordenadas normalizadas</vt:lpstr>
      <vt:lpstr>Coordenadas normalizadas</vt:lpstr>
      <vt:lpstr>Matriz de Projeção</vt:lpstr>
      <vt:lpstr>Matriz de Projeção</vt:lpstr>
      <vt:lpstr>Matriz de Projeção</vt:lpstr>
      <vt:lpstr>Matriz de Projeção</vt:lpstr>
      <vt:lpstr>Matriz de Projeção</vt:lpstr>
      <vt:lpstr>Matriz de Projeção</vt:lpstr>
      <vt:lpstr>Matriz de Projeção</vt:lpstr>
      <vt:lpstr>Resumo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creator>Judson Santiago</dc:creator>
  <cp:keywords>Computação Gráfica</cp:keywords>
  <cp:lastModifiedBy>Judson Santiago</cp:lastModifiedBy>
  <cp:revision>35</cp:revision>
  <dcterms:created xsi:type="dcterms:W3CDTF">2019-12-22T00:56:25Z</dcterms:created>
  <dcterms:modified xsi:type="dcterms:W3CDTF">2021-09-16T04:18:14Z</dcterms:modified>
</cp:coreProperties>
</file>